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8"/>
  </p:notesMasterIdLst>
  <p:sldIdLst>
    <p:sldId id="256" r:id="rId2"/>
    <p:sldId id="317" r:id="rId3"/>
    <p:sldId id="260" r:id="rId4"/>
    <p:sldId id="259" r:id="rId5"/>
    <p:sldId id="275" r:id="rId6"/>
    <p:sldId id="324" r:id="rId7"/>
    <p:sldId id="316" r:id="rId8"/>
    <p:sldId id="312" r:id="rId9"/>
    <p:sldId id="323" r:id="rId10"/>
    <p:sldId id="326" r:id="rId11"/>
    <p:sldId id="328" r:id="rId12"/>
    <p:sldId id="329" r:id="rId13"/>
    <p:sldId id="319" r:id="rId14"/>
    <p:sldId id="327" r:id="rId15"/>
    <p:sldId id="325" r:id="rId16"/>
    <p:sldId id="320" r:id="rId17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9"/>
    </p:embeddedFont>
    <p:embeddedFont>
      <p:font typeface="Bitter" panose="02020500000000000000" charset="0"/>
      <p:regular r:id="rId20"/>
      <p:bold r:id="rId21"/>
      <p:italic r:id="rId22"/>
      <p:boldItalic r:id="rId23"/>
    </p:embeddedFont>
    <p:embeddedFont>
      <p:font typeface="Bitter ExtraBold" panose="02020500000000000000" charset="0"/>
      <p:bold r:id="rId24"/>
      <p:boldItalic r:id="rId25"/>
    </p:embeddedFont>
    <p:embeddedFont>
      <p:font typeface="Cambria Math" panose="02040503050406030204" pitchFamily="18" charset="0"/>
      <p:regular r:id="rId26"/>
    </p:embeddedFont>
    <p:embeddedFont>
      <p:font typeface="Fira Sans Extra Condensed Medium" panose="02020500000000000000" charset="0"/>
      <p:regular r:id="rId27"/>
      <p:bold r:id="rId28"/>
      <p:italic r:id="rId29"/>
      <p:boldItalic r:id="rId30"/>
    </p:embeddedFont>
    <p:embeddedFont>
      <p:font typeface="PT Sans" panose="02020500000000000000" charset="0"/>
      <p:regular r:id="rId31"/>
      <p:bold r:id="rId32"/>
      <p:italic r:id="rId33"/>
      <p:boldItalic r:id="rId34"/>
    </p:embeddedFont>
    <p:embeddedFont>
      <p:font typeface="Source Sans Pro" panose="020B050303040302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3B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1CD393-7D4F-4423-9E8A-835059484A21}">
  <a:tblStyle styleId="{B51CD393-7D4F-4423-9E8A-835059484A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22" autoAdjust="0"/>
    <p:restoredTop sz="84323" autoAdjust="0"/>
  </p:normalViewPr>
  <p:slideViewPr>
    <p:cSldViewPr snapToGrid="0">
      <p:cViewPr varScale="1">
        <p:scale>
          <a:sx n="133" d="100"/>
          <a:sy n="133" d="100"/>
        </p:scale>
        <p:origin x="125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e017c80c6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e017c80c60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deab2e5955_0_40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deab2e5955_0_40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swarm intelligence as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“any attempt to design algorithms or distributed problem-solving devices inspired by the collective behavior of social insect colonies and other animal societies”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deab2e595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deab2e595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gdeab2e5955_0_39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6" name="Google Shape;2796;gdeab2e5955_0_39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Google Shape;2795;gdeab2e5955_0_39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6" name="Google Shape;2796;gdeab2e5955_0_39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017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deab2e5955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deab2e5955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621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zh-TW" dirty="0"/>
              <a:t>f</a:t>
            </a:r>
            <a:r>
              <a:rPr lang="zh-TW" altLang="en-US" dirty="0"/>
              <a:t>拓補</a:t>
            </a:r>
          </a:p>
        </p:txBody>
      </p:sp>
    </p:spTree>
    <p:extLst>
      <p:ext uri="{BB962C8B-B14F-4D97-AF65-F5344CB8AC3E}">
        <p14:creationId xmlns:p14="http://schemas.microsoft.com/office/powerpoint/2010/main" val="301777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08896" y="2499819"/>
            <a:ext cx="10844360" cy="3224544"/>
            <a:chOff x="-608896" y="2499819"/>
            <a:chExt cx="10844360" cy="3224544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17602" y="3376886"/>
              <a:ext cx="1165493" cy="852345"/>
              <a:chOff x="225611" y="-167117"/>
              <a:chExt cx="1212539" cy="886751"/>
            </a:xfrm>
          </p:grpSpPr>
          <p:sp>
            <p:nvSpPr>
              <p:cNvPr id="12" name="Google Shape;12;p2"/>
              <p:cNvSpPr/>
              <p:nvPr/>
            </p:nvSpPr>
            <p:spPr>
              <a:xfrm rot="-1566792">
                <a:off x="840485" y="545479"/>
                <a:ext cx="243822" cy="65959"/>
              </a:xfrm>
              <a:custGeom>
                <a:avLst/>
                <a:gdLst/>
                <a:ahLst/>
                <a:cxnLst/>
                <a:rect l="l" t="t" r="r" b="b"/>
                <a:pathLst>
                  <a:path w="22931" h="6202" extrusionOk="0">
                    <a:moveTo>
                      <a:pt x="1" y="1"/>
                    </a:moveTo>
                    <a:cubicBezTo>
                      <a:pt x="2530" y="3871"/>
                      <a:pt x="6842" y="6202"/>
                      <a:pt x="11458" y="6202"/>
                    </a:cubicBezTo>
                    <a:cubicBezTo>
                      <a:pt x="16090" y="6202"/>
                      <a:pt x="20402" y="3871"/>
                      <a:pt x="22931" y="1"/>
                    </a:cubicBezTo>
                    <a:close/>
                  </a:path>
                </a:pathLst>
              </a:custGeom>
              <a:solidFill>
                <a:srgbClr val="F2B03B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-1566792">
                <a:off x="743772" y="385445"/>
                <a:ext cx="291446" cy="8848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832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0" y="6475"/>
                    </a:lnTo>
                    <a:lnTo>
                      <a:pt x="0" y="8319"/>
                    </a:lnTo>
                    <a:lnTo>
                      <a:pt x="27410" y="8319"/>
                    </a:lnTo>
                    <a:lnTo>
                      <a:pt x="27410" y="7542"/>
                    </a:lnTo>
                    <a:lnTo>
                      <a:pt x="27410" y="4236"/>
                    </a:lnTo>
                    <a:lnTo>
                      <a:pt x="27410" y="0"/>
                    </a:lnTo>
                    <a:close/>
                  </a:path>
                </a:pathLst>
              </a:custGeom>
              <a:solidFill>
                <a:srgbClr val="F2B03B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-1566792">
                <a:off x="665977" y="226695"/>
                <a:ext cx="291446" cy="8848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8320" extrusionOk="0">
                    <a:moveTo>
                      <a:pt x="0" y="1"/>
                    </a:moveTo>
                    <a:lnTo>
                      <a:pt x="0" y="1966"/>
                    </a:lnTo>
                    <a:lnTo>
                      <a:pt x="0" y="8320"/>
                    </a:lnTo>
                    <a:lnTo>
                      <a:pt x="27410" y="8320"/>
                    </a:lnTo>
                    <a:lnTo>
                      <a:pt x="27410" y="3018"/>
                    </a:lnTo>
                    <a:lnTo>
                      <a:pt x="27410" y="1"/>
                    </a:lnTo>
                    <a:close/>
                  </a:path>
                </a:pathLst>
              </a:custGeom>
              <a:solidFill>
                <a:srgbClr val="F2B03B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-1566792">
                <a:off x="1044532" y="311295"/>
                <a:ext cx="213210" cy="157835"/>
              </a:xfrm>
              <a:custGeom>
                <a:avLst/>
                <a:gdLst/>
                <a:ahLst/>
                <a:cxnLst/>
                <a:rect l="l" t="t" r="r" b="b"/>
                <a:pathLst>
                  <a:path w="20052" h="14841" extrusionOk="0">
                    <a:moveTo>
                      <a:pt x="1" y="1"/>
                    </a:moveTo>
                    <a:lnTo>
                      <a:pt x="1" y="3307"/>
                    </a:lnTo>
                    <a:lnTo>
                      <a:pt x="6186" y="3307"/>
                    </a:lnTo>
                    <a:lnTo>
                      <a:pt x="17705" y="14841"/>
                    </a:lnTo>
                    <a:lnTo>
                      <a:pt x="20051" y="12494"/>
                    </a:lnTo>
                    <a:lnTo>
                      <a:pt x="7558" y="1"/>
                    </a:ln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-1566792">
                <a:off x="586694" y="523163"/>
                <a:ext cx="212880" cy="157665"/>
              </a:xfrm>
              <a:custGeom>
                <a:avLst/>
                <a:gdLst/>
                <a:ahLst/>
                <a:cxnLst/>
                <a:rect l="l" t="t" r="r" b="b"/>
                <a:pathLst>
                  <a:path w="20021" h="14825" extrusionOk="0">
                    <a:moveTo>
                      <a:pt x="12494" y="0"/>
                    </a:moveTo>
                    <a:lnTo>
                      <a:pt x="0" y="12494"/>
                    </a:lnTo>
                    <a:lnTo>
                      <a:pt x="2331" y="14825"/>
                    </a:lnTo>
                    <a:lnTo>
                      <a:pt x="13865" y="3306"/>
                    </a:lnTo>
                    <a:lnTo>
                      <a:pt x="20020" y="3306"/>
                    </a:lnTo>
                    <a:lnTo>
                      <a:pt x="20020" y="0"/>
                    </a:ln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-1566792">
                <a:off x="782775" y="465034"/>
                <a:ext cx="291446" cy="8848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8320" extrusionOk="0">
                    <a:moveTo>
                      <a:pt x="0" y="0"/>
                    </a:moveTo>
                    <a:lnTo>
                      <a:pt x="0" y="808"/>
                    </a:lnTo>
                    <a:cubicBezTo>
                      <a:pt x="0" y="3474"/>
                      <a:pt x="777" y="6079"/>
                      <a:pt x="2240" y="8319"/>
                    </a:cubicBezTo>
                    <a:lnTo>
                      <a:pt x="25170" y="8319"/>
                    </a:lnTo>
                    <a:cubicBezTo>
                      <a:pt x="26633" y="6079"/>
                      <a:pt x="27410" y="3474"/>
                      <a:pt x="27410" y="808"/>
                    </a:cubicBezTo>
                    <a:lnTo>
                      <a:pt x="27410" y="0"/>
                    </a:ln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-1566792">
                <a:off x="704875" y="306150"/>
                <a:ext cx="291446" cy="88324"/>
              </a:xfrm>
              <a:custGeom>
                <a:avLst/>
                <a:gdLst/>
                <a:ahLst/>
                <a:cxnLst/>
                <a:rect l="l" t="t" r="r" b="b"/>
                <a:pathLst>
                  <a:path w="27410" h="8305" extrusionOk="0">
                    <a:moveTo>
                      <a:pt x="0" y="1"/>
                    </a:moveTo>
                    <a:lnTo>
                      <a:pt x="0" y="8304"/>
                    </a:lnTo>
                    <a:lnTo>
                      <a:pt x="27410" y="8304"/>
                    </a:lnTo>
                    <a:lnTo>
                      <a:pt x="27410" y="1"/>
                    </a:ln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-1566792">
                <a:off x="618497" y="109699"/>
                <a:ext cx="291286" cy="128014"/>
              </a:xfrm>
              <a:custGeom>
                <a:avLst/>
                <a:gdLst/>
                <a:ahLst/>
                <a:cxnLst/>
                <a:rect l="l" t="t" r="r" b="b"/>
                <a:pathLst>
                  <a:path w="27395" h="12037" extrusionOk="0">
                    <a:moveTo>
                      <a:pt x="13682" y="0"/>
                    </a:moveTo>
                    <a:cubicBezTo>
                      <a:pt x="13667" y="3779"/>
                      <a:pt x="10605" y="6857"/>
                      <a:pt x="6811" y="6857"/>
                    </a:cubicBezTo>
                    <a:cubicBezTo>
                      <a:pt x="3352" y="6841"/>
                      <a:pt x="442" y="4282"/>
                      <a:pt x="0" y="854"/>
                    </a:cubicBezTo>
                    <a:lnTo>
                      <a:pt x="0" y="12037"/>
                    </a:lnTo>
                    <a:lnTo>
                      <a:pt x="27395" y="12037"/>
                    </a:lnTo>
                    <a:lnTo>
                      <a:pt x="27395" y="0"/>
                    </a:lnTo>
                    <a:cubicBezTo>
                      <a:pt x="27379" y="3779"/>
                      <a:pt x="24317" y="6841"/>
                      <a:pt x="20538" y="6857"/>
                    </a:cubicBezTo>
                    <a:cubicBezTo>
                      <a:pt x="16745" y="6857"/>
                      <a:pt x="13682" y="3779"/>
                      <a:pt x="13682" y="0"/>
                    </a:cubicBez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-1566792">
                <a:off x="255448" y="351573"/>
                <a:ext cx="466739" cy="243873"/>
              </a:xfrm>
              <a:custGeom>
                <a:avLst/>
                <a:gdLst/>
                <a:ahLst/>
                <a:cxnLst/>
                <a:rect l="l" t="t" r="r" b="b"/>
                <a:pathLst>
                  <a:path w="43896" h="22931" extrusionOk="0">
                    <a:moveTo>
                      <a:pt x="11458" y="1"/>
                    </a:moveTo>
                    <a:cubicBezTo>
                      <a:pt x="5135" y="1"/>
                      <a:pt x="0" y="5135"/>
                      <a:pt x="0" y="11473"/>
                    </a:cubicBezTo>
                    <a:cubicBezTo>
                      <a:pt x="0" y="14505"/>
                      <a:pt x="1204" y="17415"/>
                      <a:pt x="3352" y="19564"/>
                    </a:cubicBezTo>
                    <a:cubicBezTo>
                      <a:pt x="5501" y="21727"/>
                      <a:pt x="8426" y="22931"/>
                      <a:pt x="11458" y="22931"/>
                    </a:cubicBezTo>
                    <a:lnTo>
                      <a:pt x="20996" y="22931"/>
                    </a:lnTo>
                    <a:cubicBezTo>
                      <a:pt x="23936" y="22931"/>
                      <a:pt x="26770" y="21803"/>
                      <a:pt x="28903" y="19777"/>
                    </a:cubicBezTo>
                    <a:lnTo>
                      <a:pt x="43895" y="5531"/>
                    </a:lnTo>
                    <a:lnTo>
                      <a:pt x="43895" y="1"/>
                    </a:lnTo>
                    <a:close/>
                  </a:path>
                </a:pathLst>
              </a:custGeom>
              <a:solidFill>
                <a:srgbClr val="35A8E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-1566792">
                <a:off x="941236" y="27982"/>
                <a:ext cx="467058" cy="244033"/>
              </a:xfrm>
              <a:custGeom>
                <a:avLst/>
                <a:gdLst/>
                <a:ahLst/>
                <a:cxnLst/>
                <a:rect l="l" t="t" r="r" b="b"/>
                <a:pathLst>
                  <a:path w="43926" h="22946" extrusionOk="0">
                    <a:moveTo>
                      <a:pt x="1" y="0"/>
                    </a:moveTo>
                    <a:lnTo>
                      <a:pt x="1" y="5516"/>
                    </a:lnTo>
                    <a:lnTo>
                      <a:pt x="15023" y="19792"/>
                    </a:lnTo>
                    <a:cubicBezTo>
                      <a:pt x="17141" y="21818"/>
                      <a:pt x="19975" y="22945"/>
                      <a:pt x="22915" y="22945"/>
                    </a:cubicBezTo>
                    <a:lnTo>
                      <a:pt x="32453" y="22945"/>
                    </a:lnTo>
                    <a:cubicBezTo>
                      <a:pt x="35500" y="22945"/>
                      <a:pt x="38410" y="21742"/>
                      <a:pt x="40559" y="19578"/>
                    </a:cubicBezTo>
                    <a:cubicBezTo>
                      <a:pt x="42707" y="17430"/>
                      <a:pt x="43926" y="14520"/>
                      <a:pt x="43926" y="11473"/>
                    </a:cubicBezTo>
                    <a:cubicBezTo>
                      <a:pt x="43926" y="5150"/>
                      <a:pt x="38791" y="15"/>
                      <a:pt x="32453" y="0"/>
                    </a:cubicBezTo>
                    <a:close/>
                  </a:path>
                </a:pathLst>
              </a:custGeom>
              <a:solidFill>
                <a:srgbClr val="35A8E0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-1566792">
                <a:off x="728239" y="11349"/>
                <a:ext cx="145808" cy="145860"/>
              </a:xfrm>
              <a:custGeom>
                <a:avLst/>
                <a:gdLst/>
                <a:ahLst/>
                <a:cxnLst/>
                <a:rect l="l" t="t" r="r" b="b"/>
                <a:pathLst>
                  <a:path w="13713" h="13715" extrusionOk="0">
                    <a:moveTo>
                      <a:pt x="6716" y="0"/>
                    </a:moveTo>
                    <a:cubicBezTo>
                      <a:pt x="6214" y="0"/>
                      <a:pt x="5714" y="74"/>
                      <a:pt x="5226" y="185"/>
                    </a:cubicBezTo>
                    <a:cubicBezTo>
                      <a:pt x="2179" y="932"/>
                      <a:pt x="30" y="3628"/>
                      <a:pt x="0" y="6752"/>
                    </a:cubicBezTo>
                    <a:cubicBezTo>
                      <a:pt x="0" y="6798"/>
                      <a:pt x="0" y="6828"/>
                      <a:pt x="0" y="6858"/>
                    </a:cubicBezTo>
                    <a:cubicBezTo>
                      <a:pt x="0" y="10652"/>
                      <a:pt x="3062" y="13715"/>
                      <a:pt x="6856" y="13715"/>
                    </a:cubicBezTo>
                    <a:cubicBezTo>
                      <a:pt x="10635" y="13715"/>
                      <a:pt x="13712" y="10637"/>
                      <a:pt x="13712" y="6858"/>
                    </a:cubicBezTo>
                    <a:cubicBezTo>
                      <a:pt x="13712" y="6828"/>
                      <a:pt x="13712" y="6798"/>
                      <a:pt x="13712" y="6752"/>
                    </a:cubicBezTo>
                    <a:cubicBezTo>
                      <a:pt x="13682" y="3628"/>
                      <a:pt x="11534" y="932"/>
                      <a:pt x="8502" y="185"/>
                    </a:cubicBezTo>
                    <a:cubicBezTo>
                      <a:pt x="8000" y="74"/>
                      <a:pt x="7498" y="0"/>
                      <a:pt x="6996" y="0"/>
                    </a:cubicBezTo>
                    <a:cubicBezTo>
                      <a:pt x="6950" y="0"/>
                      <a:pt x="6903" y="1"/>
                      <a:pt x="6856" y="2"/>
                    </a:cubicBezTo>
                    <a:cubicBezTo>
                      <a:pt x="6809" y="1"/>
                      <a:pt x="6763" y="0"/>
                      <a:pt x="6716" y="0"/>
                    </a:cubicBezTo>
                    <a:close/>
                  </a:path>
                </a:pathLst>
              </a:custGeom>
              <a:solidFill>
                <a:srgbClr val="ECECEC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-1566792">
                <a:off x="597132" y="75430"/>
                <a:ext cx="145968" cy="145998"/>
              </a:xfrm>
              <a:custGeom>
                <a:avLst/>
                <a:gdLst/>
                <a:ahLst/>
                <a:cxnLst/>
                <a:rect l="l" t="t" r="r" b="b"/>
                <a:pathLst>
                  <a:path w="13728" h="13728" extrusionOk="0">
                    <a:moveTo>
                      <a:pt x="6857" y="0"/>
                    </a:moveTo>
                    <a:cubicBezTo>
                      <a:pt x="6308" y="0"/>
                      <a:pt x="5760" y="61"/>
                      <a:pt x="5226" y="198"/>
                    </a:cubicBezTo>
                    <a:cubicBezTo>
                      <a:pt x="2149" y="945"/>
                      <a:pt x="0" y="3702"/>
                      <a:pt x="0" y="6856"/>
                    </a:cubicBezTo>
                    <a:cubicBezTo>
                      <a:pt x="0" y="7146"/>
                      <a:pt x="16" y="7435"/>
                      <a:pt x="46" y="7725"/>
                    </a:cubicBezTo>
                    <a:cubicBezTo>
                      <a:pt x="488" y="11153"/>
                      <a:pt x="3398" y="13728"/>
                      <a:pt x="6857" y="13728"/>
                    </a:cubicBezTo>
                    <a:cubicBezTo>
                      <a:pt x="10650" y="13728"/>
                      <a:pt x="13713" y="10665"/>
                      <a:pt x="13728" y="6871"/>
                    </a:cubicBezTo>
                    <a:cubicBezTo>
                      <a:pt x="13728" y="6841"/>
                      <a:pt x="13728" y="6811"/>
                      <a:pt x="13728" y="6765"/>
                    </a:cubicBezTo>
                    <a:cubicBezTo>
                      <a:pt x="13682" y="3641"/>
                      <a:pt x="11534" y="945"/>
                      <a:pt x="8502" y="198"/>
                    </a:cubicBezTo>
                    <a:cubicBezTo>
                      <a:pt x="7969" y="61"/>
                      <a:pt x="7405" y="0"/>
                      <a:pt x="6857" y="0"/>
                    </a:cubicBezTo>
                    <a:close/>
                  </a:path>
                </a:pathLst>
              </a:custGeom>
              <a:solidFill>
                <a:srgbClr val="ECECEC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-1566792">
                <a:off x="712363" y="-152168"/>
                <a:ext cx="106286" cy="165492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15561" extrusionOk="0">
                    <a:moveTo>
                      <a:pt x="8173" y="0"/>
                    </a:moveTo>
                    <a:cubicBezTo>
                      <a:pt x="7748" y="0"/>
                      <a:pt x="7322" y="164"/>
                      <a:pt x="6994" y="492"/>
                    </a:cubicBezTo>
                    <a:lnTo>
                      <a:pt x="1" y="7500"/>
                    </a:lnTo>
                    <a:lnTo>
                      <a:pt x="1" y="15362"/>
                    </a:lnTo>
                    <a:cubicBezTo>
                      <a:pt x="1" y="15423"/>
                      <a:pt x="1" y="15484"/>
                      <a:pt x="16" y="15545"/>
                    </a:cubicBezTo>
                    <a:cubicBezTo>
                      <a:pt x="549" y="15423"/>
                      <a:pt x="1098" y="15362"/>
                      <a:pt x="1646" y="15362"/>
                    </a:cubicBezTo>
                    <a:cubicBezTo>
                      <a:pt x="2195" y="15362"/>
                      <a:pt x="2758" y="15423"/>
                      <a:pt x="3292" y="15560"/>
                    </a:cubicBezTo>
                    <a:cubicBezTo>
                      <a:pt x="3292" y="15499"/>
                      <a:pt x="3307" y="15423"/>
                      <a:pt x="3307" y="15362"/>
                    </a:cubicBezTo>
                    <a:lnTo>
                      <a:pt x="3307" y="8872"/>
                    </a:lnTo>
                    <a:lnTo>
                      <a:pt x="9340" y="2823"/>
                    </a:lnTo>
                    <a:cubicBezTo>
                      <a:pt x="9995" y="2183"/>
                      <a:pt x="9995" y="1132"/>
                      <a:pt x="9340" y="492"/>
                    </a:cubicBezTo>
                    <a:cubicBezTo>
                      <a:pt x="9020" y="164"/>
                      <a:pt x="8598" y="0"/>
                      <a:pt x="8173" y="0"/>
                    </a:cubicBezTo>
                    <a:close/>
                  </a:path>
                </a:pathLst>
              </a:custGeom>
              <a:solidFill>
                <a:srgbClr val="4F3B29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" name="Google Shape;25;p2"/>
            <p:cNvSpPr/>
            <p:nvPr/>
          </p:nvSpPr>
          <p:spPr>
            <a:xfrm>
              <a:off x="15271" y="356742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271" y="428343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0359" y="321509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40359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40359" y="46471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271" y="500228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604134" y="32179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604134" y="393394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604134" y="464995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265446" y="357594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265446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5446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90534" y="464995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513701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513701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40439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68368" y="357594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768368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396297" y="321509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396297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396297" y="46471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021384" y="357594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021384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021384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649313" y="46471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271560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271560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896647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896647" y="46471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21735" y="357594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521735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521735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146823" y="321509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46823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146823" y="464995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77593" y="429195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777593" y="500796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08363" y="322078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13701" y="357264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893375" y="32179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896647" y="32136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777593" y="285993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77593" y="357594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608896" y="249981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648834" y="39311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2"/>
          <p:cNvGrpSpPr/>
          <p:nvPr/>
        </p:nvGrpSpPr>
        <p:grpSpPr>
          <a:xfrm>
            <a:off x="-604134" y="-353508"/>
            <a:ext cx="2696680" cy="1077246"/>
            <a:chOff x="-604134" y="-353508"/>
            <a:chExt cx="2696680" cy="1077246"/>
          </a:xfrm>
        </p:grpSpPr>
        <p:sp>
          <p:nvSpPr>
            <p:cNvPr id="71" name="Google Shape;71;p2"/>
            <p:cNvSpPr/>
            <p:nvPr/>
          </p:nvSpPr>
          <p:spPr>
            <a:xfrm>
              <a:off x="640359" y="-3535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5271" y="165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604134" y="-35066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265446" y="733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7244466" y="-353508"/>
            <a:ext cx="2071593" cy="1435111"/>
            <a:chOff x="7244466" y="-353508"/>
            <a:chExt cx="2071593" cy="1435111"/>
          </a:xfrm>
        </p:grpSpPr>
        <p:sp>
          <p:nvSpPr>
            <p:cNvPr id="76" name="Google Shape;76;p2"/>
            <p:cNvSpPr/>
            <p:nvPr/>
          </p:nvSpPr>
          <p:spPr>
            <a:xfrm>
              <a:off x="8488959" y="36520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" name="Google Shape;77;p2"/>
            <p:cNvGrpSpPr/>
            <p:nvPr/>
          </p:nvGrpSpPr>
          <p:grpSpPr>
            <a:xfrm>
              <a:off x="7244466" y="-353508"/>
              <a:ext cx="2071593" cy="1071563"/>
              <a:chOff x="7244466" y="-353508"/>
              <a:chExt cx="2071593" cy="1071563"/>
            </a:xfrm>
          </p:grpSpPr>
          <p:sp>
            <p:nvSpPr>
              <p:cNvPr id="78" name="Google Shape;78;p2"/>
              <p:cNvSpPr/>
              <p:nvPr/>
            </p:nvSpPr>
            <p:spPr>
              <a:xfrm>
                <a:off x="8488959" y="-353508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863871" y="1656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244466" y="-350666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" name="Google Shape;81;p2"/>
          <p:cNvSpPr txBox="1">
            <a:spLocks noGrp="1"/>
          </p:cNvSpPr>
          <p:nvPr>
            <p:ph type="ctrTitle"/>
          </p:nvPr>
        </p:nvSpPr>
        <p:spPr>
          <a:xfrm>
            <a:off x="713225" y="1114425"/>
            <a:ext cx="7710300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2" name="Google Shape;82;p2"/>
          <p:cNvSpPr txBox="1">
            <a:spLocks noGrp="1"/>
          </p:cNvSpPr>
          <p:nvPr>
            <p:ph type="subTitle" idx="1"/>
          </p:nvPr>
        </p:nvSpPr>
        <p:spPr>
          <a:xfrm>
            <a:off x="713225" y="2215000"/>
            <a:ext cx="77103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3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35"/>
          <p:cNvGrpSpPr/>
          <p:nvPr/>
        </p:nvGrpSpPr>
        <p:grpSpPr>
          <a:xfrm rot="-5400000" flipH="1">
            <a:off x="-351581" y="-177435"/>
            <a:ext cx="1452188" cy="1435111"/>
            <a:chOff x="7863871" y="-353508"/>
            <a:chExt cx="1452188" cy="1435111"/>
          </a:xfrm>
        </p:grpSpPr>
        <p:sp>
          <p:nvSpPr>
            <p:cNvPr id="1063" name="Google Shape;1063;p35"/>
            <p:cNvSpPr/>
            <p:nvPr/>
          </p:nvSpPr>
          <p:spPr>
            <a:xfrm>
              <a:off x="8488959" y="36520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4" name="Google Shape;1064;p35"/>
            <p:cNvGrpSpPr/>
            <p:nvPr/>
          </p:nvGrpSpPr>
          <p:grpSpPr>
            <a:xfrm>
              <a:off x="7863871" y="-353508"/>
              <a:ext cx="1452188" cy="1071563"/>
              <a:chOff x="7863871" y="-353508"/>
              <a:chExt cx="1452188" cy="1071563"/>
            </a:xfrm>
          </p:grpSpPr>
          <p:sp>
            <p:nvSpPr>
              <p:cNvPr id="1065" name="Google Shape;1065;p35"/>
              <p:cNvSpPr/>
              <p:nvPr/>
            </p:nvSpPr>
            <p:spPr>
              <a:xfrm>
                <a:off x="8488959" y="-353508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5"/>
              <p:cNvSpPr/>
              <p:nvPr/>
            </p:nvSpPr>
            <p:spPr>
              <a:xfrm>
                <a:off x="7863871" y="1656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7" name="Google Shape;1067;p35"/>
          <p:cNvGrpSpPr/>
          <p:nvPr/>
        </p:nvGrpSpPr>
        <p:grpSpPr>
          <a:xfrm rot="-5400000" flipH="1">
            <a:off x="7835016" y="3560987"/>
            <a:ext cx="2071593" cy="1435111"/>
            <a:chOff x="7244466" y="-353508"/>
            <a:chExt cx="2071593" cy="1435111"/>
          </a:xfrm>
        </p:grpSpPr>
        <p:sp>
          <p:nvSpPr>
            <p:cNvPr id="1068" name="Google Shape;1068;p35"/>
            <p:cNvSpPr/>
            <p:nvPr/>
          </p:nvSpPr>
          <p:spPr>
            <a:xfrm>
              <a:off x="8488959" y="36520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9" name="Google Shape;1069;p35"/>
            <p:cNvGrpSpPr/>
            <p:nvPr/>
          </p:nvGrpSpPr>
          <p:grpSpPr>
            <a:xfrm>
              <a:off x="7244466" y="-353508"/>
              <a:ext cx="2071593" cy="1071563"/>
              <a:chOff x="7244466" y="-353508"/>
              <a:chExt cx="2071593" cy="1071563"/>
            </a:xfrm>
          </p:grpSpPr>
          <p:sp>
            <p:nvSpPr>
              <p:cNvPr id="1070" name="Google Shape;1070;p35"/>
              <p:cNvSpPr/>
              <p:nvPr/>
            </p:nvSpPr>
            <p:spPr>
              <a:xfrm>
                <a:off x="8488959" y="-353508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5"/>
              <p:cNvSpPr/>
              <p:nvPr/>
            </p:nvSpPr>
            <p:spPr>
              <a:xfrm>
                <a:off x="7863871" y="1656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5"/>
              <p:cNvSpPr/>
              <p:nvPr/>
            </p:nvSpPr>
            <p:spPr>
              <a:xfrm>
                <a:off x="7244466" y="-350666"/>
                <a:ext cx="827100" cy="716400"/>
              </a:xfrm>
              <a:prstGeom prst="hexagon">
                <a:avLst>
                  <a:gd name="adj" fmla="val 28307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4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36"/>
          <p:cNvGrpSpPr/>
          <p:nvPr/>
        </p:nvGrpSpPr>
        <p:grpSpPr>
          <a:xfrm>
            <a:off x="6861164" y="3709061"/>
            <a:ext cx="2707566" cy="1793256"/>
            <a:chOff x="-454036" y="4066249"/>
            <a:chExt cx="2707566" cy="1793256"/>
          </a:xfrm>
        </p:grpSpPr>
        <p:sp>
          <p:nvSpPr>
            <p:cNvPr id="1075" name="Google Shape;1075;p36"/>
            <p:cNvSpPr/>
            <p:nvPr/>
          </p:nvSpPr>
          <p:spPr>
            <a:xfrm>
              <a:off x="-454036" y="442709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173893" y="406624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173893" y="478225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798981" y="442709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798981" y="514310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1426431" y="478225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36"/>
          <p:cNvGrpSpPr/>
          <p:nvPr/>
        </p:nvGrpSpPr>
        <p:grpSpPr>
          <a:xfrm>
            <a:off x="-835036" y="-357126"/>
            <a:ext cx="2707566" cy="1793256"/>
            <a:chOff x="-454036" y="4066249"/>
            <a:chExt cx="2707566" cy="1793256"/>
          </a:xfrm>
        </p:grpSpPr>
        <p:sp>
          <p:nvSpPr>
            <p:cNvPr id="1082" name="Google Shape;1082;p36"/>
            <p:cNvSpPr/>
            <p:nvPr/>
          </p:nvSpPr>
          <p:spPr>
            <a:xfrm>
              <a:off x="-454036" y="442709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173893" y="4066249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173893" y="478225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798981" y="442709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798981" y="514310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1426431" y="478225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3"/>
          <p:cNvGrpSpPr/>
          <p:nvPr/>
        </p:nvGrpSpPr>
        <p:grpSpPr>
          <a:xfrm>
            <a:off x="5814871" y="6651"/>
            <a:ext cx="3325529" cy="1074405"/>
            <a:chOff x="5814871" y="6651"/>
            <a:chExt cx="3325529" cy="1074405"/>
          </a:xfrm>
        </p:grpSpPr>
        <p:sp>
          <p:nvSpPr>
            <p:cNvPr id="85" name="Google Shape;85;p3"/>
            <p:cNvSpPr/>
            <p:nvPr/>
          </p:nvSpPr>
          <p:spPr>
            <a:xfrm rot="10800000">
              <a:off x="8313300" y="665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10800000">
              <a:off x="7688212" y="36465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10800000">
              <a:off x="7063125" y="665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10800000">
              <a:off x="5814871" y="665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10800000">
              <a:off x="6435196" y="36465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-1085239" y="-624683"/>
            <a:ext cx="2510686" cy="6458301"/>
            <a:chOff x="-1085239" y="-624683"/>
            <a:chExt cx="2510686" cy="6458301"/>
          </a:xfrm>
        </p:grpSpPr>
        <p:sp>
          <p:nvSpPr>
            <p:cNvPr id="91" name="Google Shape;91;p3"/>
            <p:cNvSpPr/>
            <p:nvPr/>
          </p:nvSpPr>
          <p:spPr>
            <a:xfrm rot="5400000">
              <a:off x="-782584" y="-56933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5400000">
              <a:off x="-424579" y="5383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5400000">
              <a:off x="-1140589" y="5383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rot="5400000">
              <a:off x="-63733" y="680572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rot="5400000">
              <a:off x="291430" y="130850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rot="5400000">
              <a:off x="-1140589" y="130850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5400000">
              <a:off x="652276" y="193643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5400000">
              <a:off x="-63733" y="193643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5400000">
              <a:off x="-779743" y="193643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5400000">
              <a:off x="291430" y="25615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5400000">
              <a:off x="-424579" y="25615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5400000">
              <a:off x="-1140589" y="256151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5400000">
              <a:off x="-779743" y="318944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rot="5400000">
              <a:off x="-424579" y="381169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rot="5400000">
              <a:off x="-1140589" y="3811693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rot="5400000">
              <a:off x="-63733" y="443678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rot="5400000">
              <a:off x="-779743" y="443678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rot="5400000">
              <a:off x="291430" y="506186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rot="5400000">
              <a:off x="-424579" y="506186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rot="5400000">
              <a:off x="-1140589" y="506186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5400000">
              <a:off x="294732" y="53834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rot="5400000">
              <a:off x="649435" y="-566492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 rot="5400000">
              <a:off x="653697" y="443678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rot="5400000">
              <a:off x="-63733" y="318896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3"/>
          <p:cNvSpPr txBox="1">
            <a:spLocks noGrp="1"/>
          </p:cNvSpPr>
          <p:nvPr>
            <p:ph type="title"/>
          </p:nvPr>
        </p:nvSpPr>
        <p:spPr>
          <a:xfrm flipH="1">
            <a:off x="3034696" y="2531850"/>
            <a:ext cx="5067600" cy="12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669796" y="1414025"/>
            <a:ext cx="131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subTitle" idx="1"/>
          </p:nvPr>
        </p:nvSpPr>
        <p:spPr>
          <a:xfrm flipH="1">
            <a:off x="3034700" y="3970375"/>
            <a:ext cx="50676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6" name="Google Shape;156;p6"/>
          <p:cNvGrpSpPr/>
          <p:nvPr/>
        </p:nvGrpSpPr>
        <p:grpSpPr>
          <a:xfrm flipH="1">
            <a:off x="7723420" y="-378418"/>
            <a:ext cx="1792065" cy="1450266"/>
            <a:chOff x="7355277" y="2879990"/>
            <a:chExt cx="1792065" cy="1450266"/>
          </a:xfrm>
        </p:grpSpPr>
        <p:sp>
          <p:nvSpPr>
            <p:cNvPr id="157" name="Google Shape;157;p6"/>
            <p:cNvSpPr/>
            <p:nvPr/>
          </p:nvSpPr>
          <p:spPr>
            <a:xfrm rot="5400000" flipH="1">
              <a:off x="7299927" y="35585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 rot="5400000" flipH="1">
              <a:off x="8375592" y="2935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5400000" flipH="1">
              <a:off x="7659582" y="2935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6"/>
          <p:cNvGrpSpPr/>
          <p:nvPr/>
        </p:nvGrpSpPr>
        <p:grpSpPr>
          <a:xfrm rot="10800000" flipH="1">
            <a:off x="-354330" y="4072107"/>
            <a:ext cx="1792065" cy="1450266"/>
            <a:chOff x="7355277" y="2879990"/>
            <a:chExt cx="1792065" cy="1450266"/>
          </a:xfrm>
        </p:grpSpPr>
        <p:sp>
          <p:nvSpPr>
            <p:cNvPr id="161" name="Google Shape;161;p6"/>
            <p:cNvSpPr/>
            <p:nvPr/>
          </p:nvSpPr>
          <p:spPr>
            <a:xfrm rot="5400000" flipH="1">
              <a:off x="7299927" y="35585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 rot="5400000" flipH="1">
              <a:off x="8375592" y="2935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 rot="5400000" flipH="1">
              <a:off x="7659582" y="2935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9"/>
          <p:cNvGrpSpPr/>
          <p:nvPr/>
        </p:nvGrpSpPr>
        <p:grpSpPr>
          <a:xfrm>
            <a:off x="6638045" y="-219998"/>
            <a:ext cx="2510686" cy="5833484"/>
            <a:chOff x="6638045" y="-219998"/>
            <a:chExt cx="2510686" cy="5833484"/>
          </a:xfrm>
        </p:grpSpPr>
        <p:sp>
          <p:nvSpPr>
            <p:cNvPr id="312" name="Google Shape;312;p9"/>
            <p:cNvSpPr/>
            <p:nvPr/>
          </p:nvSpPr>
          <p:spPr>
            <a:xfrm rot="-5400000">
              <a:off x="7300125" y="484173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 rot="-5400000">
              <a:off x="6944961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 rot="-5400000">
              <a:off x="658411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 rot="-5400000">
              <a:off x="730012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 rot="-5400000">
              <a:off x="694496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 rot="-5400000">
              <a:off x="694496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 rot="-5400000">
              <a:off x="766097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 rot="-5400000">
              <a:off x="8376980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 rot="-5400000">
              <a:off x="658411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 rot="-5400000">
              <a:off x="730012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 rot="-5400000">
              <a:off x="8018976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 rot="-5400000">
              <a:off x="658269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" name="Google Shape;334;p9"/>
          <p:cNvGrpSpPr/>
          <p:nvPr/>
        </p:nvGrpSpPr>
        <p:grpSpPr>
          <a:xfrm>
            <a:off x="-604134" y="4066092"/>
            <a:ext cx="2696680" cy="1077246"/>
            <a:chOff x="-604134" y="-353508"/>
            <a:chExt cx="2696680" cy="1077246"/>
          </a:xfrm>
        </p:grpSpPr>
        <p:sp>
          <p:nvSpPr>
            <p:cNvPr id="335" name="Google Shape;335;p9"/>
            <p:cNvSpPr/>
            <p:nvPr/>
          </p:nvSpPr>
          <p:spPr>
            <a:xfrm>
              <a:off x="640359" y="-35350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15271" y="165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-604134" y="-35066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1265446" y="733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9"/>
          <p:cNvSpPr txBox="1">
            <a:spLocks noGrp="1"/>
          </p:cNvSpPr>
          <p:nvPr>
            <p:ph type="title"/>
          </p:nvPr>
        </p:nvSpPr>
        <p:spPr>
          <a:xfrm>
            <a:off x="1162050" y="1396125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0" name="Google Shape;340;p9"/>
          <p:cNvSpPr txBox="1">
            <a:spLocks noGrp="1"/>
          </p:cNvSpPr>
          <p:nvPr>
            <p:ph type="subTitle" idx="1"/>
          </p:nvPr>
        </p:nvSpPr>
        <p:spPr>
          <a:xfrm>
            <a:off x="1162050" y="20726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4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3"/>
          <p:cNvSpPr txBox="1">
            <a:spLocks noGrp="1"/>
          </p:cNvSpPr>
          <p:nvPr>
            <p:ph type="title" hasCustomPrompt="1"/>
          </p:nvPr>
        </p:nvSpPr>
        <p:spPr>
          <a:xfrm>
            <a:off x="1495407" y="1962875"/>
            <a:ext cx="810600" cy="31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13"/>
          <p:cNvSpPr txBox="1">
            <a:spLocks noGrp="1"/>
          </p:cNvSpPr>
          <p:nvPr>
            <p:ph type="title" idx="2" hasCustomPrompt="1"/>
          </p:nvPr>
        </p:nvSpPr>
        <p:spPr>
          <a:xfrm>
            <a:off x="4166700" y="1962875"/>
            <a:ext cx="810600" cy="31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85" name="Google Shape;385;p13"/>
          <p:cNvSpPr txBox="1">
            <a:spLocks noGrp="1"/>
          </p:cNvSpPr>
          <p:nvPr>
            <p:ph type="ctrTitle" idx="3"/>
          </p:nvPr>
        </p:nvSpPr>
        <p:spPr>
          <a:xfrm>
            <a:off x="708113" y="2990850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86" name="Google Shape;386;p13"/>
          <p:cNvSpPr txBox="1">
            <a:spLocks noGrp="1"/>
          </p:cNvSpPr>
          <p:nvPr>
            <p:ph type="subTitle" idx="1"/>
          </p:nvPr>
        </p:nvSpPr>
        <p:spPr>
          <a:xfrm>
            <a:off x="858113" y="3834000"/>
            <a:ext cx="206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3"/>
          <p:cNvSpPr txBox="1">
            <a:spLocks noGrp="1"/>
          </p:cNvSpPr>
          <p:nvPr>
            <p:ph type="ctrTitle" idx="4"/>
          </p:nvPr>
        </p:nvSpPr>
        <p:spPr>
          <a:xfrm>
            <a:off x="3388950" y="2990850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88" name="Google Shape;388;p13"/>
          <p:cNvSpPr txBox="1">
            <a:spLocks noGrp="1"/>
          </p:cNvSpPr>
          <p:nvPr>
            <p:ph type="subTitle" idx="5"/>
          </p:nvPr>
        </p:nvSpPr>
        <p:spPr>
          <a:xfrm>
            <a:off x="3538950" y="3834000"/>
            <a:ext cx="206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3"/>
          <p:cNvSpPr txBox="1">
            <a:spLocks noGrp="1"/>
          </p:cNvSpPr>
          <p:nvPr>
            <p:ph type="title" idx="6" hasCustomPrompt="1"/>
          </p:nvPr>
        </p:nvSpPr>
        <p:spPr>
          <a:xfrm>
            <a:off x="6837993" y="1962875"/>
            <a:ext cx="810600" cy="31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0" name="Google Shape;390;p13"/>
          <p:cNvSpPr txBox="1">
            <a:spLocks noGrp="1"/>
          </p:cNvSpPr>
          <p:nvPr>
            <p:ph type="ctrTitle" idx="7"/>
          </p:nvPr>
        </p:nvSpPr>
        <p:spPr>
          <a:xfrm>
            <a:off x="6069787" y="2990850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91" name="Google Shape;391;p13"/>
          <p:cNvSpPr txBox="1">
            <a:spLocks noGrp="1"/>
          </p:cNvSpPr>
          <p:nvPr>
            <p:ph type="subTitle" idx="8"/>
          </p:nvPr>
        </p:nvSpPr>
        <p:spPr>
          <a:xfrm>
            <a:off x="6219787" y="3834000"/>
            <a:ext cx="206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13"/>
          <p:cNvSpPr txBox="1">
            <a:spLocks noGrp="1"/>
          </p:cNvSpPr>
          <p:nvPr>
            <p:ph type="title" idx="9"/>
          </p:nvPr>
        </p:nvSpPr>
        <p:spPr>
          <a:xfrm>
            <a:off x="713225" y="445025"/>
            <a:ext cx="77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14"/>
          <p:cNvGrpSpPr/>
          <p:nvPr/>
        </p:nvGrpSpPr>
        <p:grpSpPr>
          <a:xfrm flipH="1">
            <a:off x="-718434" y="-219998"/>
            <a:ext cx="2510686" cy="5833484"/>
            <a:chOff x="6638045" y="-219998"/>
            <a:chExt cx="2510686" cy="5833484"/>
          </a:xfrm>
        </p:grpSpPr>
        <p:sp>
          <p:nvSpPr>
            <p:cNvPr id="395" name="Google Shape;395;p14"/>
            <p:cNvSpPr/>
            <p:nvPr/>
          </p:nvSpPr>
          <p:spPr>
            <a:xfrm rot="-5400000">
              <a:off x="7300125" y="484173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 rot="-5400000">
              <a:off x="6944961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 rot="-5400000">
              <a:off x="658411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 rot="-5400000">
              <a:off x="730012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 rot="-5400000">
              <a:off x="694496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4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4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4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4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4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4"/>
            <p:cNvSpPr/>
            <p:nvPr/>
          </p:nvSpPr>
          <p:spPr>
            <a:xfrm rot="-5400000">
              <a:off x="694496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4"/>
            <p:cNvSpPr/>
            <p:nvPr/>
          </p:nvSpPr>
          <p:spPr>
            <a:xfrm rot="-5400000">
              <a:off x="766097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4"/>
            <p:cNvSpPr/>
            <p:nvPr/>
          </p:nvSpPr>
          <p:spPr>
            <a:xfrm rot="-5400000">
              <a:off x="8376980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4"/>
            <p:cNvSpPr/>
            <p:nvPr/>
          </p:nvSpPr>
          <p:spPr>
            <a:xfrm rot="-5400000">
              <a:off x="658411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4"/>
            <p:cNvSpPr/>
            <p:nvPr/>
          </p:nvSpPr>
          <p:spPr>
            <a:xfrm rot="-5400000">
              <a:off x="730012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4"/>
            <p:cNvSpPr/>
            <p:nvPr/>
          </p:nvSpPr>
          <p:spPr>
            <a:xfrm rot="-5400000">
              <a:off x="8018976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4"/>
            <p:cNvSpPr/>
            <p:nvPr/>
          </p:nvSpPr>
          <p:spPr>
            <a:xfrm rot="-5400000">
              <a:off x="658269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14"/>
          <p:cNvGrpSpPr/>
          <p:nvPr/>
        </p:nvGrpSpPr>
        <p:grpSpPr>
          <a:xfrm rot="10800000" flipH="1">
            <a:off x="7358766" y="-200948"/>
            <a:ext cx="2510686" cy="5833484"/>
            <a:chOff x="6638045" y="-219998"/>
            <a:chExt cx="2510686" cy="5833484"/>
          </a:xfrm>
        </p:grpSpPr>
        <p:sp>
          <p:nvSpPr>
            <p:cNvPr id="418" name="Google Shape;418;p14"/>
            <p:cNvSpPr/>
            <p:nvPr/>
          </p:nvSpPr>
          <p:spPr>
            <a:xfrm rot="-5400000">
              <a:off x="7300125" y="4841736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 rot="-5400000">
              <a:off x="6944961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 rot="-5400000">
              <a:off x="658411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 rot="-5400000">
              <a:off x="7300125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4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 rot="-5400000">
              <a:off x="694496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4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4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 rot="-5400000">
              <a:off x="694496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 rot="-5400000">
              <a:off x="766097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 rot="-5400000">
              <a:off x="8376980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 rot="-5400000">
              <a:off x="658411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 rot="-5400000">
              <a:off x="730012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 rot="-5400000">
              <a:off x="8018976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 rot="-5400000">
              <a:off x="658269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" name="Google Shape;440;p14"/>
          <p:cNvSpPr txBox="1">
            <a:spLocks noGrp="1"/>
          </p:cNvSpPr>
          <p:nvPr>
            <p:ph type="title" hasCustomPrompt="1"/>
          </p:nvPr>
        </p:nvSpPr>
        <p:spPr>
          <a:xfrm>
            <a:off x="2635800" y="579738"/>
            <a:ext cx="38724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1" name="Google Shape;441;p14"/>
          <p:cNvSpPr txBox="1">
            <a:spLocks noGrp="1"/>
          </p:cNvSpPr>
          <p:nvPr>
            <p:ph type="subTitle" idx="1"/>
          </p:nvPr>
        </p:nvSpPr>
        <p:spPr>
          <a:xfrm>
            <a:off x="2635800" y="1217909"/>
            <a:ext cx="38724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42" name="Google Shape;442;p14"/>
          <p:cNvSpPr txBox="1">
            <a:spLocks noGrp="1"/>
          </p:cNvSpPr>
          <p:nvPr>
            <p:ph type="title" idx="2" hasCustomPrompt="1"/>
          </p:nvPr>
        </p:nvSpPr>
        <p:spPr>
          <a:xfrm>
            <a:off x="2635800" y="1939362"/>
            <a:ext cx="38724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3" name="Google Shape;443;p14"/>
          <p:cNvSpPr txBox="1">
            <a:spLocks noGrp="1"/>
          </p:cNvSpPr>
          <p:nvPr>
            <p:ph type="subTitle" idx="3"/>
          </p:nvPr>
        </p:nvSpPr>
        <p:spPr>
          <a:xfrm>
            <a:off x="2635800" y="2577148"/>
            <a:ext cx="38724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title" idx="4" hasCustomPrompt="1"/>
          </p:nvPr>
        </p:nvSpPr>
        <p:spPr>
          <a:xfrm>
            <a:off x="2635800" y="3298985"/>
            <a:ext cx="38724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5"/>
          </p:nvPr>
        </p:nvSpPr>
        <p:spPr>
          <a:xfrm>
            <a:off x="2635800" y="3936387"/>
            <a:ext cx="38724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Google Shape;1009;p33"/>
          <p:cNvGrpSpPr/>
          <p:nvPr/>
        </p:nvGrpSpPr>
        <p:grpSpPr>
          <a:xfrm rot="10800000">
            <a:off x="8067315" y="1866903"/>
            <a:ext cx="1793256" cy="3955380"/>
            <a:chOff x="7355475" y="1030177"/>
            <a:chExt cx="1793256" cy="3955380"/>
          </a:xfrm>
        </p:grpSpPr>
        <p:sp>
          <p:nvSpPr>
            <p:cNvPr id="1010" name="Google Shape;1010;p33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3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3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3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3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3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3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3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3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3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33"/>
          <p:cNvGrpSpPr/>
          <p:nvPr/>
        </p:nvGrpSpPr>
        <p:grpSpPr>
          <a:xfrm rot="-5400000">
            <a:off x="523390" y="-1720384"/>
            <a:ext cx="2510686" cy="5205555"/>
            <a:chOff x="6638045" y="-219998"/>
            <a:chExt cx="2510686" cy="5205555"/>
          </a:xfrm>
        </p:grpSpPr>
        <p:sp>
          <p:nvSpPr>
            <p:cNvPr id="1021" name="Google Shape;1021;p33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3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3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3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3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3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3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3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3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3"/>
            <p:cNvSpPr/>
            <p:nvPr/>
          </p:nvSpPr>
          <p:spPr>
            <a:xfrm rot="-5400000">
              <a:off x="694496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3"/>
            <p:cNvSpPr/>
            <p:nvPr/>
          </p:nvSpPr>
          <p:spPr>
            <a:xfrm rot="-5400000">
              <a:off x="7660971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 rot="-5400000">
              <a:off x="8376980" y="4604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rgbClr val="FB921D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3"/>
            <p:cNvSpPr/>
            <p:nvPr/>
          </p:nvSpPr>
          <p:spPr>
            <a:xfrm rot="-5400000">
              <a:off x="658411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3"/>
            <p:cNvSpPr/>
            <p:nvPr/>
          </p:nvSpPr>
          <p:spPr>
            <a:xfrm rot="-5400000">
              <a:off x="7300125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3"/>
            <p:cNvSpPr/>
            <p:nvPr/>
          </p:nvSpPr>
          <p:spPr>
            <a:xfrm rot="-5400000">
              <a:off x="8018976" y="-16464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3"/>
            <p:cNvSpPr/>
            <p:nvPr/>
          </p:nvSpPr>
          <p:spPr>
            <a:xfrm rot="-5400000">
              <a:off x="658269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"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Google Shape;1039;p34"/>
          <p:cNvGrpSpPr/>
          <p:nvPr/>
        </p:nvGrpSpPr>
        <p:grpSpPr>
          <a:xfrm rot="10800000">
            <a:off x="-733785" y="-1419134"/>
            <a:ext cx="1793256" cy="3955380"/>
            <a:chOff x="7355475" y="1030177"/>
            <a:chExt cx="1793256" cy="3955380"/>
          </a:xfrm>
        </p:grpSpPr>
        <p:sp>
          <p:nvSpPr>
            <p:cNvPr id="1040" name="Google Shape;1040;p34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" name="Google Shape;1050;p34"/>
          <p:cNvGrpSpPr/>
          <p:nvPr/>
        </p:nvGrpSpPr>
        <p:grpSpPr>
          <a:xfrm rot="5400000">
            <a:off x="6505215" y="3000466"/>
            <a:ext cx="1793256" cy="3955380"/>
            <a:chOff x="7355475" y="1030177"/>
            <a:chExt cx="1793256" cy="3955380"/>
          </a:xfrm>
        </p:grpSpPr>
        <p:sp>
          <p:nvSpPr>
            <p:cNvPr id="1051" name="Google Shape;1051;p34"/>
            <p:cNvSpPr/>
            <p:nvPr/>
          </p:nvSpPr>
          <p:spPr>
            <a:xfrm rot="-5400000">
              <a:off x="8376980" y="421380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 rot="-5400000">
              <a:off x="8016134" y="3585878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 rot="-5400000">
              <a:off x="7660971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 rot="-5400000">
              <a:off x="8376980" y="296079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 rot="-5400000">
              <a:off x="8016134" y="2332861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 rot="-5400000">
              <a:off x="7660971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 rot="-5400000">
              <a:off x="8376980" y="1710615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 rot="-5400000">
              <a:off x="7300125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 rot="-5400000">
              <a:off x="8016134" y="1085527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 rot="-5400000">
              <a:off x="7300125" y="2333340"/>
              <a:ext cx="827100" cy="716400"/>
            </a:xfrm>
            <a:prstGeom prst="hexagon">
              <a:avLst>
                <a:gd name="adj" fmla="val 28307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>
            <a:lumMod val="40000"/>
            <a:lumOff val="6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tter ExtraBold"/>
              <a:buNone/>
              <a:defRPr sz="2800">
                <a:solidFill>
                  <a:schemeClr val="dk1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0" r:id="rId7"/>
    <p:sldLayoutId id="2147483679" r:id="rId8"/>
    <p:sldLayoutId id="2147483680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6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18" Type="http://schemas.openxmlformats.org/officeDocument/2006/relationships/image" Target="../media/image31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0.png"/><Relationship Id="rId2" Type="http://schemas.openxmlformats.org/officeDocument/2006/relationships/image" Target="../media/image16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B03B"/>
        </a:solidFill>
        <a:effectLst/>
      </p:bgPr>
    </p:bg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9"/>
          <p:cNvSpPr txBox="1">
            <a:spLocks noGrp="1"/>
          </p:cNvSpPr>
          <p:nvPr>
            <p:ph type="ctrTitle"/>
          </p:nvPr>
        </p:nvSpPr>
        <p:spPr>
          <a:xfrm>
            <a:off x="1304629" y="1596969"/>
            <a:ext cx="6646015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-US" altLang="zh-TW" sz="3200" dirty="0">
                <a:solidFill>
                  <a:srgbClr val="4F3B29"/>
                </a:solidFill>
              </a:rPr>
              <a:t>A Directed</a:t>
            </a:r>
            <a:r>
              <a:rPr lang="zh-TW" altLang="en-US" sz="3200" dirty="0">
                <a:solidFill>
                  <a:srgbClr val="4F3B29"/>
                </a:solidFill>
              </a:rPr>
              <a:t> </a:t>
            </a:r>
            <a:br>
              <a:rPr lang="en-US" altLang="zh-TW" sz="3200" dirty="0">
                <a:solidFill>
                  <a:srgbClr val="4F3B29"/>
                </a:solidFill>
              </a:rPr>
            </a:br>
            <a:r>
              <a:rPr lang="en-US" altLang="zh-TW" sz="3200" dirty="0">
                <a:solidFill>
                  <a:schemeClr val="bg2"/>
                </a:solidFill>
              </a:rPr>
              <a:t>Artificial bee</a:t>
            </a:r>
            <a:r>
              <a:rPr lang="zh-TW" altLang="en-US" sz="3200" dirty="0">
                <a:solidFill>
                  <a:schemeClr val="bg2"/>
                </a:solidFill>
              </a:rPr>
              <a:t> </a:t>
            </a:r>
            <a:r>
              <a:rPr lang="en-US" altLang="zh-TW" sz="3200" dirty="0">
                <a:solidFill>
                  <a:schemeClr val="bg2"/>
                </a:solidFill>
              </a:rPr>
              <a:t>colony </a:t>
            </a:r>
            <a:br>
              <a:rPr lang="en-US" altLang="zh-TW" sz="3200" dirty="0">
                <a:solidFill>
                  <a:schemeClr val="bg2"/>
                </a:solidFill>
              </a:rPr>
            </a:br>
            <a:r>
              <a:rPr lang="en-US" altLang="zh-TW" sz="3200" dirty="0"/>
              <a:t>algorithm</a:t>
            </a:r>
          </a:p>
        </p:txBody>
      </p:sp>
      <p:sp>
        <p:nvSpPr>
          <p:cNvPr id="1097" name="Google Shape;1097;p39"/>
          <p:cNvSpPr txBox="1">
            <a:spLocks noGrp="1"/>
          </p:cNvSpPr>
          <p:nvPr>
            <p:ph type="subTitle" idx="1"/>
          </p:nvPr>
        </p:nvSpPr>
        <p:spPr>
          <a:xfrm>
            <a:off x="713225" y="2659500"/>
            <a:ext cx="7145828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Presenter: Terry  Yang</a:t>
            </a:r>
            <a:endParaRPr dirty="0"/>
          </a:p>
        </p:txBody>
      </p:sp>
      <p:grpSp>
        <p:nvGrpSpPr>
          <p:cNvPr id="1098" name="Google Shape;1098;p39"/>
          <p:cNvGrpSpPr/>
          <p:nvPr/>
        </p:nvGrpSpPr>
        <p:grpSpPr>
          <a:xfrm rot="2117601">
            <a:off x="361654" y="1766588"/>
            <a:ext cx="1317602" cy="883029"/>
            <a:chOff x="238125" y="461875"/>
            <a:chExt cx="7107950" cy="4763600"/>
          </a:xfrm>
        </p:grpSpPr>
        <p:sp>
          <p:nvSpPr>
            <p:cNvPr id="1099" name="Google Shape;1099;p39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39"/>
          <p:cNvGrpSpPr/>
          <p:nvPr/>
        </p:nvGrpSpPr>
        <p:grpSpPr>
          <a:xfrm rot="-1058832">
            <a:off x="3314894" y="3561294"/>
            <a:ext cx="1209843" cy="810812"/>
            <a:chOff x="238125" y="461875"/>
            <a:chExt cx="7107950" cy="4763600"/>
          </a:xfrm>
        </p:grpSpPr>
        <p:sp>
          <p:nvSpPr>
            <p:cNvPr id="1115" name="Google Shape;1115;p39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39"/>
          <p:cNvGrpSpPr/>
          <p:nvPr/>
        </p:nvGrpSpPr>
        <p:grpSpPr>
          <a:xfrm rot="-7512604">
            <a:off x="7923637" y="492380"/>
            <a:ext cx="1040472" cy="697303"/>
            <a:chOff x="238125" y="461875"/>
            <a:chExt cx="7107950" cy="4763600"/>
          </a:xfrm>
        </p:grpSpPr>
        <p:sp>
          <p:nvSpPr>
            <p:cNvPr id="1131" name="Google Shape;1131;p39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39"/>
          <p:cNvGrpSpPr/>
          <p:nvPr/>
        </p:nvGrpSpPr>
        <p:grpSpPr>
          <a:xfrm rot="7076875">
            <a:off x="7799380" y="3737706"/>
            <a:ext cx="961541" cy="645049"/>
            <a:chOff x="238125" y="461875"/>
            <a:chExt cx="7107950" cy="4763600"/>
          </a:xfrm>
        </p:grpSpPr>
        <p:sp>
          <p:nvSpPr>
            <p:cNvPr id="1147" name="Google Shape;1147;p39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 far the best Comparison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3604973" y="4840154"/>
            <a:ext cx="47665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 Ackley(2), Iteration: 500, Number of agents: 20, Number of test: 20.</a:t>
            </a:r>
            <a:endParaRPr lang="zh-TW" altLang="en-US" sz="1100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FC06DFA-DB8F-4F5F-93D3-EEDA3570C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6875837"/>
              </p:ext>
            </p:extLst>
          </p:nvPr>
        </p:nvGraphicFramePr>
        <p:xfrm>
          <a:off x="3595651" y="3517355"/>
          <a:ext cx="4680000" cy="1227945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780000">
                  <a:extLst>
                    <a:ext uri="{9D8B030D-6E8A-4147-A177-3AD203B41FA5}">
                      <a16:colId xmlns:a16="http://schemas.microsoft.com/office/drawing/2014/main" val="1323172570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57921941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275009566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550708604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423688761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1781888510"/>
                    </a:ext>
                  </a:extLst>
                </a:gridCol>
              </a:tblGrid>
              <a:tr h="245589">
                <a:tc>
                  <a:txBody>
                    <a:bodyPr/>
                    <a:lstStyle/>
                    <a:p>
                      <a:pPr algn="ctr"/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Average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Deviation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Range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Median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Mode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15910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GA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0.674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0.528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1.986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0.536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0.028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91421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PSO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0.107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0.338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1.524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24149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>
                          <a:highlight>
                            <a:srgbClr val="00FF00"/>
                          </a:highlight>
                        </a:rPr>
                        <a:t>ABC</a:t>
                      </a:r>
                      <a:endParaRPr lang="zh-TW" altLang="en-US" sz="1000" dirty="0">
                        <a:highlight>
                          <a:srgbClr val="00FF00"/>
                        </a:highlight>
                      </a:endParaRPr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82602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err="1">
                          <a:highlight>
                            <a:srgbClr val="00FF00"/>
                          </a:highlight>
                        </a:rPr>
                        <a:t>dABC</a:t>
                      </a:r>
                      <a:endParaRPr lang="zh-TW" altLang="en-US" sz="1000" dirty="0">
                        <a:highlight>
                          <a:srgbClr val="00FF00"/>
                        </a:highlight>
                      </a:endParaRPr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0.003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243223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013C7D7C-7634-40D5-94B2-288DC1605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170" y="1017726"/>
            <a:ext cx="6858481" cy="24047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A4DF8F4-C9E7-4FB9-B6E5-278A29FA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170" y="3517355"/>
            <a:ext cx="1920390" cy="123244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5EADA93-F768-4999-AE53-CBA8FEFE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170" y="3517355"/>
            <a:ext cx="1920390" cy="122794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EBC91CB-B892-4FAB-BC0D-B2209DFF4A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270" y="1017726"/>
            <a:ext cx="6831382" cy="240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2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 far the best Comparison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3604973" y="4840154"/>
            <a:ext cx="47665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 </a:t>
            </a:r>
            <a:r>
              <a:rPr lang="en-US" altLang="zh-TW" sz="1100" dirty="0" err="1"/>
              <a:t>Schwefe</a:t>
            </a:r>
            <a:r>
              <a:rPr lang="en-US" altLang="zh-TW" sz="1100" dirty="0"/>
              <a:t>(30), Iteration: 500, Number of agents: 20, Number of test: 20.</a:t>
            </a:r>
            <a:endParaRPr lang="zh-TW" altLang="en-US" sz="1100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FC06DFA-DB8F-4F5F-93D3-EEDA3570C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425942"/>
              </p:ext>
            </p:extLst>
          </p:nvPr>
        </p:nvGraphicFramePr>
        <p:xfrm>
          <a:off x="3595651" y="3517355"/>
          <a:ext cx="4680000" cy="1227945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780000">
                  <a:extLst>
                    <a:ext uri="{9D8B030D-6E8A-4147-A177-3AD203B41FA5}">
                      <a16:colId xmlns:a16="http://schemas.microsoft.com/office/drawing/2014/main" val="1323172570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57921941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275009566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550708604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423688761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1781888510"/>
                    </a:ext>
                  </a:extLst>
                </a:gridCol>
              </a:tblGrid>
              <a:tr h="245589">
                <a:tc>
                  <a:txBody>
                    <a:bodyPr/>
                    <a:lstStyle/>
                    <a:p>
                      <a:pPr algn="ctr"/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Average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Deviation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Range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Median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Mode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15910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>
                          <a:highlight>
                            <a:srgbClr val="00FF00"/>
                          </a:highlight>
                        </a:rPr>
                        <a:t>GA</a:t>
                      </a:r>
                      <a:endParaRPr lang="zh-TW" altLang="en-US" sz="1000" dirty="0">
                        <a:highlight>
                          <a:srgbClr val="00FF00"/>
                        </a:highlight>
                      </a:endParaRPr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0.821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0.816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3.208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0.578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0.086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91421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PSO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9601.432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586.52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2149.064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9737.351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8194.045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24149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ABC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1192.555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291.592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1341.866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1217.558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387.95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82602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err="1"/>
                        <a:t>dABC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3134.286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263.308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940.553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3159.387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2646.983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243223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013C7D7C-7634-40D5-94B2-288DC1605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170" y="1017726"/>
            <a:ext cx="6858481" cy="24047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A4DF8F4-C9E7-4FB9-B6E5-278A29FA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170" y="3517355"/>
            <a:ext cx="1920390" cy="123244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5EADA93-F768-4999-AE53-CBA8FEFE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170" y="3517355"/>
            <a:ext cx="1920390" cy="122794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EBC91CB-B892-4FAB-BC0D-B2209DFF4A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270" y="1017726"/>
            <a:ext cx="6831382" cy="240477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32F3CF1-13B1-4E84-8541-4A8DD4C9D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7169" y="999858"/>
            <a:ext cx="6831382" cy="242264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D4CFAAA-0006-4F3B-9E45-14E518BAA4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2016" y="3517355"/>
            <a:ext cx="1905544" cy="122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750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 far the best Comparison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3604973" y="4840154"/>
            <a:ext cx="47665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 </a:t>
            </a:r>
            <a:r>
              <a:rPr lang="en-US" altLang="zh-TW" sz="1100" dirty="0" err="1"/>
              <a:t>Schwefe</a:t>
            </a:r>
            <a:r>
              <a:rPr lang="en-US" altLang="zh-TW" sz="1100" dirty="0"/>
              <a:t>(2), Iteration: 500, Number of agents: 20, Number of test: 20.</a:t>
            </a:r>
            <a:endParaRPr lang="zh-TW" altLang="en-US" sz="1100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FC06DFA-DB8F-4F5F-93D3-EEDA3570C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460770"/>
              </p:ext>
            </p:extLst>
          </p:nvPr>
        </p:nvGraphicFramePr>
        <p:xfrm>
          <a:off x="3595651" y="3517355"/>
          <a:ext cx="4680000" cy="1227945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780000">
                  <a:extLst>
                    <a:ext uri="{9D8B030D-6E8A-4147-A177-3AD203B41FA5}">
                      <a16:colId xmlns:a16="http://schemas.microsoft.com/office/drawing/2014/main" val="1323172570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57921941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275009566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550708604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423688761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1781888510"/>
                    </a:ext>
                  </a:extLst>
                </a:gridCol>
              </a:tblGrid>
              <a:tr h="245589">
                <a:tc>
                  <a:txBody>
                    <a:bodyPr/>
                    <a:lstStyle/>
                    <a:p>
                      <a:pPr algn="ctr"/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Average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Deviation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Range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Median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Mode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15910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GA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0.146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0.156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0.707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0.105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91421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PSO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211.469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112.435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386.982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228.39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27.563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24149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>
                          <a:highlight>
                            <a:srgbClr val="00FF00"/>
                          </a:highlight>
                        </a:rPr>
                        <a:t>ABC</a:t>
                      </a:r>
                      <a:endParaRPr lang="zh-TW" altLang="en-US" sz="1000" dirty="0">
                        <a:highlight>
                          <a:srgbClr val="00FF00"/>
                        </a:highlight>
                      </a:endParaRPr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82602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err="1"/>
                        <a:t>dABC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23.037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35.411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118.434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5.268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0.007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243223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013C7D7C-7634-40D5-94B2-288DC1605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170" y="1017726"/>
            <a:ext cx="6858481" cy="240477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A4DF8F4-C9E7-4FB9-B6E5-278A29FA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170" y="3517355"/>
            <a:ext cx="1920390" cy="123244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5EADA93-F768-4999-AE53-CBA8FEFE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170" y="3517355"/>
            <a:ext cx="1920390" cy="122794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EBC91CB-B892-4FAB-BC0D-B2209DFF4A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270" y="1017726"/>
            <a:ext cx="6831382" cy="240477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32F3CF1-13B1-4E84-8541-4A8DD4C9D6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7169" y="999858"/>
            <a:ext cx="6831382" cy="242264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D4CFAAA-0006-4F3B-9E45-14E518BAA4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2016" y="3517355"/>
            <a:ext cx="1905544" cy="122794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0AEAA17-104A-44D0-A1B4-47D1B8EE76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7168" y="1017726"/>
            <a:ext cx="6831382" cy="242264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F8ABD9BE-CC6C-4E49-95B3-2B0B50191B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7168" y="3517355"/>
            <a:ext cx="1920390" cy="122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94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C8CE40C-7191-4201-8B64-0E2329EC1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3645571"/>
              </p:ext>
            </p:extLst>
          </p:nvPr>
        </p:nvGraphicFramePr>
        <p:xfrm>
          <a:off x="713224" y="1129136"/>
          <a:ext cx="7730700" cy="1791682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3865350">
                  <a:extLst>
                    <a:ext uri="{9D8B030D-6E8A-4147-A177-3AD203B41FA5}">
                      <a16:colId xmlns:a16="http://schemas.microsoft.com/office/drawing/2014/main" val="3038330546"/>
                    </a:ext>
                  </a:extLst>
                </a:gridCol>
                <a:gridCol w="3865350">
                  <a:extLst>
                    <a:ext uri="{9D8B030D-6E8A-4147-A177-3AD203B41FA5}">
                      <a16:colId xmlns:a16="http://schemas.microsoft.com/office/drawing/2014/main" val="383528145"/>
                    </a:ext>
                  </a:extLst>
                </a:gridCol>
              </a:tblGrid>
              <a:tr h="37398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GA (*0.042)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PSO (*12.73)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450334"/>
                  </a:ext>
                </a:extLst>
              </a:tr>
              <a:tr h="1417694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55474"/>
                  </a:ext>
                </a:extLst>
              </a:tr>
            </a:tbl>
          </a:graphicData>
        </a:graphic>
      </p:graphicFrame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Stepping Function Comparison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174A7BF-C22B-4C0F-BB86-50D881F898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592426"/>
              </p:ext>
            </p:extLst>
          </p:nvPr>
        </p:nvGraphicFramePr>
        <p:xfrm>
          <a:off x="713224" y="2920818"/>
          <a:ext cx="7730700" cy="1791682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3865350">
                  <a:extLst>
                    <a:ext uri="{9D8B030D-6E8A-4147-A177-3AD203B41FA5}">
                      <a16:colId xmlns:a16="http://schemas.microsoft.com/office/drawing/2014/main" val="3038330546"/>
                    </a:ext>
                  </a:extLst>
                </a:gridCol>
                <a:gridCol w="3865350">
                  <a:extLst>
                    <a:ext uri="{9D8B030D-6E8A-4147-A177-3AD203B41FA5}">
                      <a16:colId xmlns:a16="http://schemas.microsoft.com/office/drawing/2014/main" val="383528145"/>
                    </a:ext>
                  </a:extLst>
                </a:gridCol>
              </a:tblGrid>
              <a:tr h="37398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ABC (*0.001)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dABC</a:t>
                      </a:r>
                      <a:r>
                        <a:rPr lang="en-US" altLang="zh-TW" dirty="0"/>
                        <a:t> (*5.705)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450334"/>
                  </a:ext>
                </a:extLst>
              </a:tr>
              <a:tr h="1417694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55474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77AAF799-003E-4C39-A0D2-9B2D7A73A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01" y="1558601"/>
            <a:ext cx="3713414" cy="131616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8D13DF4-4869-4FAE-8F10-CAFCBF2D6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02" y="3350282"/>
            <a:ext cx="3713414" cy="13161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F5EB536-10D1-496D-BB10-2AAC37C4DC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786" y="3350283"/>
            <a:ext cx="3746305" cy="131616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D560024-1556-4C67-8CA4-92D739D2A9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7786" y="1553789"/>
            <a:ext cx="3746305" cy="1316167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4572000" y="4758550"/>
            <a:ext cx="38719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*Ackley(30), Iteration: 1000, Number of Agents: 20.</a:t>
            </a:r>
            <a:endParaRPr lang="zh-TW" altLang="en-US" sz="11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406861-4149-4459-9952-7B868DED3D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7785" y="1553789"/>
            <a:ext cx="3746305" cy="1316167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1DAB89-9E6C-4795-870D-E2253B75F2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800" y="1551431"/>
            <a:ext cx="3713415" cy="1316167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92E8B2AE-83EC-4DEC-BB57-B83D4258B1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2800" y="3350283"/>
            <a:ext cx="3713414" cy="130899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0BE877C8-64F1-4360-9278-3419D37E674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37784" y="3345471"/>
            <a:ext cx="3746304" cy="1316167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CE6340C2-062C-4AD7-8025-EFFC8B9BD4C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2961" y="71673"/>
            <a:ext cx="1319678" cy="81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81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4C8CE40C-7191-4201-8B64-0E2329EC1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608302"/>
              </p:ext>
            </p:extLst>
          </p:nvPr>
        </p:nvGraphicFramePr>
        <p:xfrm>
          <a:off x="713224" y="1129136"/>
          <a:ext cx="7730700" cy="1791682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3865350">
                  <a:extLst>
                    <a:ext uri="{9D8B030D-6E8A-4147-A177-3AD203B41FA5}">
                      <a16:colId xmlns:a16="http://schemas.microsoft.com/office/drawing/2014/main" val="3038330546"/>
                    </a:ext>
                  </a:extLst>
                </a:gridCol>
                <a:gridCol w="3865350">
                  <a:extLst>
                    <a:ext uri="{9D8B030D-6E8A-4147-A177-3AD203B41FA5}">
                      <a16:colId xmlns:a16="http://schemas.microsoft.com/office/drawing/2014/main" val="383528145"/>
                    </a:ext>
                  </a:extLst>
                </a:gridCol>
              </a:tblGrid>
              <a:tr h="37398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GA (*0.094)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PSO (*0.001)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450334"/>
                  </a:ext>
                </a:extLst>
              </a:tr>
              <a:tr h="1417694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55474"/>
                  </a:ext>
                </a:extLst>
              </a:tr>
            </a:tbl>
          </a:graphicData>
        </a:graphic>
      </p:graphicFrame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Stepping Function Comparison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174A7BF-C22B-4C0F-BB86-50D881F898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095212"/>
              </p:ext>
            </p:extLst>
          </p:nvPr>
        </p:nvGraphicFramePr>
        <p:xfrm>
          <a:off x="713224" y="2920818"/>
          <a:ext cx="7730700" cy="1791682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3865350">
                  <a:extLst>
                    <a:ext uri="{9D8B030D-6E8A-4147-A177-3AD203B41FA5}">
                      <a16:colId xmlns:a16="http://schemas.microsoft.com/office/drawing/2014/main" val="3038330546"/>
                    </a:ext>
                  </a:extLst>
                </a:gridCol>
                <a:gridCol w="3865350">
                  <a:extLst>
                    <a:ext uri="{9D8B030D-6E8A-4147-A177-3AD203B41FA5}">
                      <a16:colId xmlns:a16="http://schemas.microsoft.com/office/drawing/2014/main" val="383528145"/>
                    </a:ext>
                  </a:extLst>
                </a:gridCol>
              </a:tblGrid>
              <a:tr h="373988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ABC (*0)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dABC</a:t>
                      </a:r>
                      <a:r>
                        <a:rPr lang="en-US" altLang="zh-TW" dirty="0"/>
                        <a:t> (*0)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450334"/>
                  </a:ext>
                </a:extLst>
              </a:tr>
              <a:tr h="1417694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55474"/>
                  </a:ext>
                </a:extLst>
              </a:tr>
            </a:tbl>
          </a:graphicData>
        </a:graphic>
      </p:graphicFrame>
      <p:pic>
        <p:nvPicPr>
          <p:cNvPr id="10" name="圖片 9">
            <a:extLst>
              <a:ext uri="{FF2B5EF4-FFF2-40B4-BE49-F238E27FC236}">
                <a16:creationId xmlns:a16="http://schemas.microsoft.com/office/drawing/2014/main" id="{77AAF799-003E-4C39-A0D2-9B2D7A73A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01" y="1558601"/>
            <a:ext cx="3713414" cy="131616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8D13DF4-4869-4FAE-8F10-CAFCBF2D6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02" y="3350282"/>
            <a:ext cx="3713414" cy="13161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F5EB536-10D1-496D-BB10-2AAC37C4D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7786" y="3350283"/>
            <a:ext cx="3746305" cy="131616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D560024-1556-4C67-8CA4-92D739D2A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786" y="1553789"/>
            <a:ext cx="3746305" cy="1316167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4572000" y="4758550"/>
            <a:ext cx="38719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 Ackley(2), Iteration: 300, Number of Agents: 20.</a:t>
            </a:r>
            <a:endParaRPr lang="zh-TW" altLang="en-US" sz="11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406861-4149-4459-9952-7B868DED3D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7785" y="1553789"/>
            <a:ext cx="3746305" cy="1316167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1DAB89-9E6C-4795-870D-E2253B75F2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800" y="1551431"/>
            <a:ext cx="3713415" cy="1316167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92E8B2AE-83EC-4DEC-BB57-B83D4258B1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800" y="3350283"/>
            <a:ext cx="3713414" cy="130899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0BE877C8-64F1-4360-9278-3419D37E67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37784" y="3345471"/>
            <a:ext cx="3746304" cy="131616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37772DC-8961-432B-843F-AB3A2AFFD6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37784" y="1551430"/>
            <a:ext cx="3713414" cy="131616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81710C19-9C96-4435-B907-A7F6DDEFE7C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2801" y="1558602"/>
            <a:ext cx="3713414" cy="130899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0A7F62E-0816-4C04-9A71-E3F09D233AB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2801" y="3343112"/>
            <a:ext cx="3713414" cy="130899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F34ED90-F1E6-4FD2-A6B1-250CC1408F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37785" y="3350283"/>
            <a:ext cx="3713414" cy="1301828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33F0CCB7-1BA9-4BC7-A3BF-324E7162110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2961" y="71674"/>
            <a:ext cx="1319678" cy="81075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78C1715-53CB-4810-81BE-4B0156E95E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2801" y="1558600"/>
            <a:ext cx="3713414" cy="1308995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0AF28BC5-F44E-416E-83F8-3511C39FFA2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37781" y="3350282"/>
            <a:ext cx="3713417" cy="131616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A878A7F5-74C1-4E7B-869F-62A16C05C8C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2800" y="3343113"/>
            <a:ext cx="3709785" cy="1308997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28482349-3A22-4122-9018-B510045512F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648147" y="1558598"/>
            <a:ext cx="3735943" cy="131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59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2D3784-C7C2-4011-835B-7636C4D3D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83820"/>
            <a:ext cx="7730700" cy="933905"/>
          </a:xfrm>
        </p:spPr>
        <p:txBody>
          <a:bodyPr/>
          <a:lstStyle/>
          <a:p>
            <a:r>
              <a:rPr lang="en-US" altLang="zh-TW" dirty="0"/>
              <a:t>Demo Video</a:t>
            </a:r>
            <a:endParaRPr lang="zh-TW" altLang="en-US" dirty="0"/>
          </a:p>
        </p:txBody>
      </p:sp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D6686A3E-837D-4DC8-8433-B8BF2C1572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842" y="618704"/>
            <a:ext cx="7175466" cy="444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2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5"/>
            <a:ext cx="7730700" cy="572700"/>
          </a:xfrm>
        </p:spPr>
        <p:txBody>
          <a:bodyPr/>
          <a:lstStyle/>
          <a:p>
            <a:r>
              <a:rPr lang="en-US" altLang="zh-TW" sz="3200" dirty="0"/>
              <a:t>Conclusion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34C7B20-2E0E-4822-9E2B-2F4734BC62D2}"/>
              </a:ext>
            </a:extLst>
          </p:cNvPr>
          <p:cNvSpPr txBox="1"/>
          <p:nvPr/>
        </p:nvSpPr>
        <p:spPr>
          <a:xfrm>
            <a:off x="880864" y="1322602"/>
            <a:ext cx="7563061" cy="2863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dirty="0">
                <a:latin typeface="Arial Black" panose="020B0A04020102020204" pitchFamily="34" charset="0"/>
              </a:rPr>
              <a:t>PSO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Easily trap into local optimal solution, and effected much by initial solutions.</a:t>
            </a:r>
          </a:p>
          <a:p>
            <a:pPr>
              <a:lnSpc>
                <a:spcPct val="130000"/>
              </a:lnSpc>
            </a:pPr>
            <a:endParaRPr lang="en-US" altLang="zh-TW" dirty="0"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en-US" altLang="zh-TW" dirty="0">
                <a:latin typeface="Arial Black" panose="020B0A04020102020204" pitchFamily="34" charset="0"/>
                <a:sym typeface="Wingdings" panose="05000000000000000000" pitchFamily="2" charset="2"/>
              </a:rPr>
              <a:t>GA</a:t>
            </a:r>
            <a:r>
              <a:rPr lang="en-US" altLang="zh-TW" dirty="0">
                <a:sym typeface="Wingdings" panose="05000000000000000000" pitchFamily="2" charset="2"/>
              </a:rPr>
              <a:t>  Powerful at high dimension problems. However, takes more time(or luck) to finds the global optimal, at low dimension scenario.</a:t>
            </a:r>
            <a:endParaRPr lang="en-US" altLang="zh-TW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>
              <a:lnSpc>
                <a:spcPct val="130000"/>
              </a:lnSpc>
            </a:pPr>
            <a:r>
              <a:rPr lang="en-US" altLang="zh-TW" dirty="0">
                <a:latin typeface="Arial Black" panose="020B0A04020102020204" pitchFamily="34" charset="0"/>
              </a:rPr>
              <a:t>ABC</a:t>
            </a:r>
            <a:r>
              <a:rPr lang="en-US" altLang="zh-TW" dirty="0"/>
              <a:t> </a:t>
            </a:r>
            <a:r>
              <a:rPr lang="en-US" altLang="zh-TW" dirty="0">
                <a:sym typeface="Wingdings" panose="05000000000000000000" pitchFamily="2" charset="2"/>
              </a:rPr>
              <a:t> Use fitness to highlight better solutions and perform more random search. Step out current solution when it’s too old. Competitive at low dimension search.</a:t>
            </a:r>
          </a:p>
          <a:p>
            <a:pPr>
              <a:lnSpc>
                <a:spcPct val="130000"/>
              </a:lnSpc>
            </a:pPr>
            <a:endParaRPr lang="en-US" altLang="zh-TW" dirty="0">
              <a:sym typeface="Wingdings" panose="05000000000000000000" pitchFamily="2" charset="2"/>
            </a:endParaRPr>
          </a:p>
          <a:p>
            <a:pPr>
              <a:lnSpc>
                <a:spcPct val="130000"/>
              </a:lnSpc>
            </a:pPr>
            <a:r>
              <a:rPr lang="en-US" altLang="zh-TW" dirty="0" err="1">
                <a:latin typeface="Arial Black" panose="020B0A04020102020204" pitchFamily="34" charset="0"/>
                <a:sym typeface="Wingdings" panose="05000000000000000000" pitchFamily="2" charset="2"/>
              </a:rPr>
              <a:t>dABC</a:t>
            </a:r>
            <a:r>
              <a:rPr lang="en-US" altLang="zh-TW" dirty="0">
                <a:sym typeface="Wingdings" panose="05000000000000000000" pitchFamily="2" charset="2"/>
              </a:rPr>
              <a:t>  Unfortunately can’t repeat the paper’s results at some benchmark problems.</a:t>
            </a:r>
            <a:r>
              <a:rPr lang="zh-TW" altLang="en-US" dirty="0">
                <a:sym typeface="Wingdings" panose="05000000000000000000" pitchFamily="2" charset="2"/>
              </a:rPr>
              <a:t> </a:t>
            </a:r>
            <a:r>
              <a:rPr lang="en-US" altLang="zh-TW" dirty="0">
                <a:sym typeface="Wingdings" panose="05000000000000000000" pitchFamily="2" charset="2"/>
              </a:rPr>
              <a:t>Maybe caused by parameters settings, or programming error.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53586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D7D90501-96C5-4E86-B735-E8F9980BA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5800" y="1217907"/>
            <a:ext cx="3872400" cy="3750803"/>
          </a:xfrm>
        </p:spPr>
        <p:txBody>
          <a:bodyPr/>
          <a:lstStyle/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About Artificial Bee Colony</a:t>
            </a:r>
          </a:p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Procedure of ABC</a:t>
            </a:r>
          </a:p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ABC vs. </a:t>
            </a:r>
            <a:r>
              <a:rPr lang="en-US" altLang="zh-TW" sz="2000" dirty="0" err="1"/>
              <a:t>dABC</a:t>
            </a:r>
            <a:endParaRPr lang="en-US" altLang="zh-TW" sz="2000" dirty="0"/>
          </a:p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Benchmark Comparison</a:t>
            </a:r>
          </a:p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Demo Video</a:t>
            </a:r>
          </a:p>
          <a:p>
            <a:pPr marL="469900" indent="-342900" algn="l">
              <a:lnSpc>
                <a:spcPct val="150000"/>
              </a:lnSpc>
              <a:buAutoNum type="arabicPeriod"/>
            </a:pPr>
            <a:r>
              <a:rPr lang="en-US" altLang="zh-TW" sz="2000" dirty="0"/>
              <a:t>Conclusion</a:t>
            </a:r>
          </a:p>
        </p:txBody>
      </p:sp>
      <p:sp>
        <p:nvSpPr>
          <p:cNvPr id="8" name="Google Shape;1359;p44">
            <a:extLst>
              <a:ext uri="{FF2B5EF4-FFF2-40B4-BE49-F238E27FC236}">
                <a16:creationId xmlns:a16="http://schemas.microsoft.com/office/drawing/2014/main" id="{776B1B51-1055-4E9A-B809-607BAC7225AE}"/>
              </a:ext>
            </a:extLst>
          </p:cNvPr>
          <p:cNvSpPr txBox="1">
            <a:spLocks/>
          </p:cNvSpPr>
          <p:nvPr/>
        </p:nvSpPr>
        <p:spPr>
          <a:xfrm flipH="1">
            <a:off x="1442434" y="174789"/>
            <a:ext cx="6278451" cy="99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itter ExtraBold"/>
              <a:buNone/>
              <a:defRPr sz="4500" b="0" i="0" u="none" strike="noStrike" cap="none">
                <a:solidFill>
                  <a:schemeClr val="dk2"/>
                </a:solidFill>
                <a:latin typeface="Bitter ExtraBold"/>
                <a:ea typeface="Bitter ExtraBold"/>
                <a:cs typeface="Bitter ExtraBold"/>
                <a:sym typeface="Bitter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4F3B29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507983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43"/>
          <p:cNvSpPr txBox="1">
            <a:spLocks noGrp="1"/>
          </p:cNvSpPr>
          <p:nvPr>
            <p:ph type="title"/>
          </p:nvPr>
        </p:nvSpPr>
        <p:spPr>
          <a:xfrm>
            <a:off x="1240612" y="81654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altLang="zh-TW" dirty="0"/>
              <a:t>ABOUT </a:t>
            </a:r>
            <a:r>
              <a:rPr lang="en-US" altLang="zh-TW" dirty="0"/>
              <a:t>ABC…</a:t>
            </a:r>
            <a:endParaRPr dirty="0"/>
          </a:p>
        </p:txBody>
      </p:sp>
      <p:sp>
        <p:nvSpPr>
          <p:cNvPr id="1305" name="Google Shape;1305;p43"/>
          <p:cNvSpPr txBox="1">
            <a:spLocks noGrp="1"/>
          </p:cNvSpPr>
          <p:nvPr>
            <p:ph type="subTitle" idx="1"/>
          </p:nvPr>
        </p:nvSpPr>
        <p:spPr>
          <a:xfrm>
            <a:off x="216023" y="646509"/>
            <a:ext cx="6085245" cy="3107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A Swarm intelligence algorithm, similar to ACO(ant), PSO(bird), using self-organization and division of labor, helping the Swarm adapts to the given environment.</a:t>
            </a:r>
          </a:p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4 ways the individuals reacts to each others: positive feedback, negative feedback, fluctuations, and multiple interactions</a:t>
            </a:r>
          </a:p>
          <a:p>
            <a:pPr marL="285750" lvl="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3 kinds of objects in simulation system: Food source, Employed bee, and Unemployed bee(scouts and onlooker bee).</a:t>
            </a:r>
          </a:p>
        </p:txBody>
      </p:sp>
      <p:grpSp>
        <p:nvGrpSpPr>
          <p:cNvPr id="1306" name="Google Shape;1306;p43"/>
          <p:cNvGrpSpPr/>
          <p:nvPr/>
        </p:nvGrpSpPr>
        <p:grpSpPr>
          <a:xfrm rot="1133825">
            <a:off x="6939970" y="3698235"/>
            <a:ext cx="1198304" cy="803079"/>
            <a:chOff x="238125" y="461875"/>
            <a:chExt cx="7107950" cy="4763600"/>
          </a:xfrm>
        </p:grpSpPr>
        <p:sp>
          <p:nvSpPr>
            <p:cNvPr id="1307" name="Google Shape;1307;p43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43"/>
          <p:cNvGrpSpPr/>
          <p:nvPr/>
        </p:nvGrpSpPr>
        <p:grpSpPr>
          <a:xfrm rot="-1770645">
            <a:off x="7271380" y="413395"/>
            <a:ext cx="884549" cy="592807"/>
            <a:chOff x="238125" y="461875"/>
            <a:chExt cx="7107950" cy="4763600"/>
          </a:xfrm>
        </p:grpSpPr>
        <p:sp>
          <p:nvSpPr>
            <p:cNvPr id="1323" name="Google Shape;1323;p43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3"/>
          <p:cNvGrpSpPr/>
          <p:nvPr/>
        </p:nvGrpSpPr>
        <p:grpSpPr>
          <a:xfrm rot="-8736459">
            <a:off x="7806825" y="2162414"/>
            <a:ext cx="884629" cy="592860"/>
            <a:chOff x="238125" y="461875"/>
            <a:chExt cx="7107950" cy="4763600"/>
          </a:xfrm>
        </p:grpSpPr>
        <p:sp>
          <p:nvSpPr>
            <p:cNvPr id="1339" name="Google Shape;1339;p43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3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3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3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3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6DBE3E60-FBB8-49DD-89C1-34E91324C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946" y="3525830"/>
            <a:ext cx="3121984" cy="15350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2"/>
          <p:cNvSpPr txBox="1">
            <a:spLocks noGrp="1"/>
          </p:cNvSpPr>
          <p:nvPr>
            <p:ph type="title" idx="9"/>
          </p:nvPr>
        </p:nvSpPr>
        <p:spPr>
          <a:xfrm>
            <a:off x="713225" y="445025"/>
            <a:ext cx="77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dirty="0"/>
              <a:t>Division of Labor</a:t>
            </a:r>
            <a:endParaRPr dirty="0"/>
          </a:p>
        </p:txBody>
      </p:sp>
      <p:sp>
        <p:nvSpPr>
          <p:cNvPr id="1243" name="Google Shape;1243;p42"/>
          <p:cNvSpPr txBox="1">
            <a:spLocks noGrp="1"/>
          </p:cNvSpPr>
          <p:nvPr>
            <p:ph type="title"/>
          </p:nvPr>
        </p:nvSpPr>
        <p:spPr>
          <a:xfrm>
            <a:off x="1495407" y="1962875"/>
            <a:ext cx="810600" cy="3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44" name="Google Shape;1244;p42"/>
          <p:cNvSpPr txBox="1">
            <a:spLocks noGrp="1"/>
          </p:cNvSpPr>
          <p:nvPr>
            <p:ph type="title" idx="2"/>
          </p:nvPr>
        </p:nvSpPr>
        <p:spPr>
          <a:xfrm>
            <a:off x="4166700" y="1962875"/>
            <a:ext cx="810600" cy="3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5" name="Google Shape;1245;p42"/>
          <p:cNvSpPr txBox="1">
            <a:spLocks noGrp="1"/>
          </p:cNvSpPr>
          <p:nvPr>
            <p:ph type="ctrTitle" idx="3"/>
          </p:nvPr>
        </p:nvSpPr>
        <p:spPr>
          <a:xfrm>
            <a:off x="708113" y="2443918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>
                <a:solidFill>
                  <a:srgbClr val="4F3B29"/>
                </a:solidFill>
              </a:rPr>
              <a:t>Employed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4F3B29"/>
                </a:solidFill>
              </a:rPr>
              <a:t>Bee</a:t>
            </a:r>
            <a:endParaRPr dirty="0">
              <a:solidFill>
                <a:srgbClr val="4F3B29"/>
              </a:solidFill>
            </a:endParaRPr>
          </a:p>
        </p:txBody>
      </p:sp>
      <p:sp>
        <p:nvSpPr>
          <p:cNvPr id="1246" name="Google Shape;1246;p42"/>
          <p:cNvSpPr txBox="1">
            <a:spLocks noGrp="1"/>
          </p:cNvSpPr>
          <p:nvPr>
            <p:ph type="subTitle" idx="1"/>
          </p:nvPr>
        </p:nvSpPr>
        <p:spPr>
          <a:xfrm>
            <a:off x="858113" y="3329793"/>
            <a:ext cx="2066100" cy="1199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altLang="zh-TW" dirty="0"/>
              <a:t>Associated and search a particular food source, share this source with a certain probability.</a:t>
            </a:r>
          </a:p>
          <a:p>
            <a:pPr marL="0" lvl="0" indent="0" algn="just"/>
            <a:r>
              <a:rPr lang="en-US" altLang="zh-TW" dirty="0"/>
              <a:t>(exploitation) </a:t>
            </a:r>
            <a:endParaRPr dirty="0"/>
          </a:p>
        </p:txBody>
      </p:sp>
      <p:sp>
        <p:nvSpPr>
          <p:cNvPr id="1247" name="Google Shape;1247;p42"/>
          <p:cNvSpPr txBox="1">
            <a:spLocks noGrp="1"/>
          </p:cNvSpPr>
          <p:nvPr>
            <p:ph type="ctrTitle" idx="4"/>
          </p:nvPr>
        </p:nvSpPr>
        <p:spPr>
          <a:xfrm>
            <a:off x="3388950" y="2443918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>
                <a:solidFill>
                  <a:srgbClr val="4F3B29"/>
                </a:solidFill>
              </a:rPr>
              <a:t>On-looker Bee</a:t>
            </a:r>
            <a:endParaRPr dirty="0">
              <a:solidFill>
                <a:srgbClr val="4F3B29"/>
              </a:solidFill>
            </a:endParaRPr>
          </a:p>
        </p:txBody>
      </p:sp>
      <p:sp>
        <p:nvSpPr>
          <p:cNvPr id="1248" name="Google Shape;1248;p42"/>
          <p:cNvSpPr txBox="1">
            <a:spLocks noGrp="1"/>
          </p:cNvSpPr>
          <p:nvPr>
            <p:ph type="subTitle" idx="5"/>
          </p:nvPr>
        </p:nvSpPr>
        <p:spPr>
          <a:xfrm>
            <a:off x="3538950" y="3329792"/>
            <a:ext cx="2066100" cy="1569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Choose a certain food source via probability and others bees’ information, then search the near location.</a:t>
            </a:r>
          </a:p>
          <a:p>
            <a:pPr marL="0" indent="0" algn="just"/>
            <a:r>
              <a:rPr lang="en-US" altLang="zh-TW" dirty="0"/>
              <a:t>(exploitation)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9" name="Google Shape;1249;p42"/>
          <p:cNvSpPr txBox="1">
            <a:spLocks noGrp="1"/>
          </p:cNvSpPr>
          <p:nvPr>
            <p:ph type="title" idx="6"/>
          </p:nvPr>
        </p:nvSpPr>
        <p:spPr>
          <a:xfrm>
            <a:off x="6837993" y="1962875"/>
            <a:ext cx="810600" cy="3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50" name="Google Shape;1250;p42"/>
          <p:cNvSpPr txBox="1">
            <a:spLocks noGrp="1"/>
          </p:cNvSpPr>
          <p:nvPr>
            <p:ph type="ctrTitle" idx="7"/>
          </p:nvPr>
        </p:nvSpPr>
        <p:spPr>
          <a:xfrm>
            <a:off x="6069787" y="2443918"/>
            <a:ext cx="2366100" cy="8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>
                <a:solidFill>
                  <a:srgbClr val="4F3B29"/>
                </a:solidFill>
              </a:rPr>
              <a:t>Scout Bee</a:t>
            </a:r>
            <a:endParaRPr dirty="0">
              <a:solidFill>
                <a:srgbClr val="4F3B29"/>
              </a:solidFill>
            </a:endParaRPr>
          </a:p>
        </p:txBody>
      </p:sp>
      <p:sp>
        <p:nvSpPr>
          <p:cNvPr id="1251" name="Google Shape;1251;p42"/>
          <p:cNvSpPr txBox="1">
            <a:spLocks noGrp="1"/>
          </p:cNvSpPr>
          <p:nvPr>
            <p:ph type="subTitle" idx="8"/>
          </p:nvPr>
        </p:nvSpPr>
        <p:spPr>
          <a:xfrm>
            <a:off x="6219787" y="3329793"/>
            <a:ext cx="2066100" cy="13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dirty="0"/>
              <a:t>When the certain food source is exhausted. The bees will search for new food source.</a:t>
            </a:r>
          </a:p>
          <a:p>
            <a:pPr marL="0" lvl="0" indent="0" algn="just"/>
            <a:r>
              <a:rPr lang="en-US" altLang="zh-TW" dirty="0"/>
              <a:t>(exploration)</a:t>
            </a:r>
            <a:endParaRPr dirty="0"/>
          </a:p>
        </p:txBody>
      </p:sp>
      <p:grpSp>
        <p:nvGrpSpPr>
          <p:cNvPr id="1268" name="Google Shape;1268;p42"/>
          <p:cNvGrpSpPr/>
          <p:nvPr/>
        </p:nvGrpSpPr>
        <p:grpSpPr>
          <a:xfrm rot="-2084414">
            <a:off x="4837006" y="2120913"/>
            <a:ext cx="914287" cy="612345"/>
            <a:chOff x="238125" y="461875"/>
            <a:chExt cx="7107950" cy="4763600"/>
          </a:xfrm>
        </p:grpSpPr>
        <p:sp>
          <p:nvSpPr>
            <p:cNvPr id="1269" name="Google Shape;1269;p42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2857;p58">
            <a:extLst>
              <a:ext uri="{FF2B5EF4-FFF2-40B4-BE49-F238E27FC236}">
                <a16:creationId xmlns:a16="http://schemas.microsoft.com/office/drawing/2014/main" id="{69B220F3-FBB2-4E60-80DF-BDEA83B3456A}"/>
              </a:ext>
            </a:extLst>
          </p:cNvPr>
          <p:cNvGrpSpPr/>
          <p:nvPr/>
        </p:nvGrpSpPr>
        <p:grpSpPr>
          <a:xfrm>
            <a:off x="200516" y="1622274"/>
            <a:ext cx="1299482" cy="1175888"/>
            <a:chOff x="6768241" y="2284196"/>
            <a:chExt cx="1299482" cy="1175888"/>
          </a:xfrm>
        </p:grpSpPr>
        <p:grpSp>
          <p:nvGrpSpPr>
            <p:cNvPr id="77" name="Google Shape;2858;p58">
              <a:extLst>
                <a:ext uri="{FF2B5EF4-FFF2-40B4-BE49-F238E27FC236}">
                  <a16:creationId xmlns:a16="http://schemas.microsoft.com/office/drawing/2014/main" id="{77CF3FDA-63CC-45E5-8D3F-C2BF8725FFA6}"/>
                </a:ext>
              </a:extLst>
            </p:cNvPr>
            <p:cNvGrpSpPr/>
            <p:nvPr/>
          </p:nvGrpSpPr>
          <p:grpSpPr>
            <a:xfrm>
              <a:off x="7091847" y="2284196"/>
              <a:ext cx="975876" cy="1032327"/>
              <a:chOff x="1311125" y="238125"/>
              <a:chExt cx="4903900" cy="5187575"/>
            </a:xfrm>
          </p:grpSpPr>
          <p:sp>
            <p:nvSpPr>
              <p:cNvPr id="94" name="Google Shape;2859;p58">
                <a:extLst>
                  <a:ext uri="{FF2B5EF4-FFF2-40B4-BE49-F238E27FC236}">
                    <a16:creationId xmlns:a16="http://schemas.microsoft.com/office/drawing/2014/main" id="{505C94B2-987D-4C51-867A-3DBCE5F6D87D}"/>
                  </a:ext>
                </a:extLst>
              </p:cNvPr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2860;p58">
                <a:extLst>
                  <a:ext uri="{FF2B5EF4-FFF2-40B4-BE49-F238E27FC236}">
                    <a16:creationId xmlns:a16="http://schemas.microsoft.com/office/drawing/2014/main" id="{F3352D1C-A5DD-4241-802A-4B720B1B11E1}"/>
                  </a:ext>
                </a:extLst>
              </p:cNvPr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2861;p58">
                <a:extLst>
                  <a:ext uri="{FF2B5EF4-FFF2-40B4-BE49-F238E27FC236}">
                    <a16:creationId xmlns:a16="http://schemas.microsoft.com/office/drawing/2014/main" id="{5AFA86E9-455C-4B18-AA8D-64C78F072F02}"/>
                  </a:ext>
                </a:extLst>
              </p:cNvPr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2862;p58">
                <a:extLst>
                  <a:ext uri="{FF2B5EF4-FFF2-40B4-BE49-F238E27FC236}">
                    <a16:creationId xmlns:a16="http://schemas.microsoft.com/office/drawing/2014/main" id="{2DB37E0D-BEEA-487E-97FB-82FBF03BF8AA}"/>
                  </a:ext>
                </a:extLst>
              </p:cNvPr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2863;p58">
                <a:extLst>
                  <a:ext uri="{FF2B5EF4-FFF2-40B4-BE49-F238E27FC236}">
                    <a16:creationId xmlns:a16="http://schemas.microsoft.com/office/drawing/2014/main" id="{020F6B68-9489-4841-A1EB-B864C9971B7E}"/>
                  </a:ext>
                </a:extLst>
              </p:cNvPr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864;p58">
                <a:extLst>
                  <a:ext uri="{FF2B5EF4-FFF2-40B4-BE49-F238E27FC236}">
                    <a16:creationId xmlns:a16="http://schemas.microsoft.com/office/drawing/2014/main" id="{FF02B2B7-949D-4788-AE7D-0C1A31BE14E5}"/>
                  </a:ext>
                </a:extLst>
              </p:cNvPr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865;p58">
                <a:extLst>
                  <a:ext uri="{FF2B5EF4-FFF2-40B4-BE49-F238E27FC236}">
                    <a16:creationId xmlns:a16="http://schemas.microsoft.com/office/drawing/2014/main" id="{2B58DB06-EAAC-4536-B32C-4577814B4954}"/>
                  </a:ext>
                </a:extLst>
              </p:cNvPr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866;p58">
                <a:extLst>
                  <a:ext uri="{FF2B5EF4-FFF2-40B4-BE49-F238E27FC236}">
                    <a16:creationId xmlns:a16="http://schemas.microsoft.com/office/drawing/2014/main" id="{F650F823-C830-418A-B067-7DF6449785B8}"/>
                  </a:ext>
                </a:extLst>
              </p:cNvPr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2867;p58">
              <a:extLst>
                <a:ext uri="{FF2B5EF4-FFF2-40B4-BE49-F238E27FC236}">
                  <a16:creationId xmlns:a16="http://schemas.microsoft.com/office/drawing/2014/main" id="{0B4E22DA-192C-4782-A784-5D7B6AD0B3C3}"/>
                </a:ext>
              </a:extLst>
            </p:cNvPr>
            <p:cNvGrpSpPr/>
            <p:nvPr/>
          </p:nvGrpSpPr>
          <p:grpSpPr>
            <a:xfrm rot="3392077">
              <a:off x="6818240" y="2612235"/>
              <a:ext cx="904875" cy="606429"/>
              <a:chOff x="238125" y="461875"/>
              <a:chExt cx="7107950" cy="4763600"/>
            </a:xfrm>
          </p:grpSpPr>
          <p:sp>
            <p:nvSpPr>
              <p:cNvPr id="79" name="Google Shape;2868;p58">
                <a:extLst>
                  <a:ext uri="{FF2B5EF4-FFF2-40B4-BE49-F238E27FC236}">
                    <a16:creationId xmlns:a16="http://schemas.microsoft.com/office/drawing/2014/main" id="{5BA5BC1B-FACB-4408-9D3A-B9FD10E2E862}"/>
                  </a:ext>
                </a:extLst>
              </p:cNvPr>
              <p:cNvSpPr/>
              <p:nvPr/>
            </p:nvSpPr>
            <p:spPr>
              <a:xfrm>
                <a:off x="238125" y="461875"/>
                <a:ext cx="7107950" cy="4763600"/>
              </a:xfrm>
              <a:custGeom>
                <a:avLst/>
                <a:gdLst/>
                <a:ahLst/>
                <a:cxnLst/>
                <a:rect l="l" t="t" r="r" b="b"/>
                <a:pathLst>
                  <a:path w="284318" h="190544" extrusionOk="0">
                    <a:moveTo>
                      <a:pt x="99177" y="121534"/>
                    </a:moveTo>
                    <a:lnTo>
                      <a:pt x="99177" y="122091"/>
                    </a:lnTo>
                    <a:lnTo>
                      <a:pt x="98620" y="122091"/>
                    </a:lnTo>
                    <a:lnTo>
                      <a:pt x="99177" y="121534"/>
                    </a:lnTo>
                    <a:close/>
                    <a:moveTo>
                      <a:pt x="184981" y="123922"/>
                    </a:moveTo>
                    <a:lnTo>
                      <a:pt x="185618" y="124559"/>
                    </a:lnTo>
                    <a:lnTo>
                      <a:pt x="184981" y="124559"/>
                    </a:lnTo>
                    <a:lnTo>
                      <a:pt x="184981" y="123922"/>
                    </a:lnTo>
                    <a:close/>
                    <a:moveTo>
                      <a:pt x="111853" y="1"/>
                    </a:moveTo>
                    <a:cubicBezTo>
                      <a:pt x="107866" y="1"/>
                      <a:pt x="103863" y="1513"/>
                      <a:pt x="100769" y="4528"/>
                    </a:cubicBezTo>
                    <a:lnTo>
                      <a:pt x="100689" y="4687"/>
                    </a:lnTo>
                    <a:cubicBezTo>
                      <a:pt x="94560" y="10816"/>
                      <a:pt x="94640" y="20686"/>
                      <a:pt x="100689" y="26735"/>
                    </a:cubicBezTo>
                    <a:lnTo>
                      <a:pt x="110877" y="36924"/>
                    </a:lnTo>
                    <a:lnTo>
                      <a:pt x="110877" y="39630"/>
                    </a:lnTo>
                    <a:cubicBezTo>
                      <a:pt x="103475" y="44724"/>
                      <a:pt x="99097" y="53081"/>
                      <a:pt x="99097" y="62076"/>
                    </a:cubicBezTo>
                    <a:cubicBezTo>
                      <a:pt x="99097" y="63031"/>
                      <a:pt x="99097" y="63986"/>
                      <a:pt x="99256" y="64941"/>
                    </a:cubicBezTo>
                    <a:lnTo>
                      <a:pt x="99256" y="69399"/>
                    </a:lnTo>
                    <a:lnTo>
                      <a:pt x="37808" y="69399"/>
                    </a:lnTo>
                    <a:cubicBezTo>
                      <a:pt x="16954" y="69399"/>
                      <a:pt x="0" y="86273"/>
                      <a:pt x="0" y="107207"/>
                    </a:cubicBezTo>
                    <a:cubicBezTo>
                      <a:pt x="0" y="128140"/>
                      <a:pt x="16954" y="145015"/>
                      <a:pt x="37808" y="145015"/>
                    </a:cubicBezTo>
                    <a:lnTo>
                      <a:pt x="59458" y="145015"/>
                    </a:lnTo>
                    <a:cubicBezTo>
                      <a:pt x="59721" y="145023"/>
                      <a:pt x="59984" y="145027"/>
                      <a:pt x="60247" y="145027"/>
                    </a:cubicBezTo>
                    <a:cubicBezTo>
                      <a:pt x="62530" y="145027"/>
                      <a:pt x="64807" y="144727"/>
                      <a:pt x="67020" y="144298"/>
                    </a:cubicBezTo>
                    <a:lnTo>
                      <a:pt x="67020" y="144298"/>
                    </a:lnTo>
                    <a:lnTo>
                      <a:pt x="57468" y="153850"/>
                    </a:lnTo>
                    <a:cubicBezTo>
                      <a:pt x="52772" y="158546"/>
                      <a:pt x="52772" y="166108"/>
                      <a:pt x="57468" y="170804"/>
                    </a:cubicBezTo>
                    <a:lnTo>
                      <a:pt x="62722" y="176057"/>
                    </a:lnTo>
                    <a:cubicBezTo>
                      <a:pt x="65070" y="178405"/>
                      <a:pt x="68134" y="179579"/>
                      <a:pt x="71189" y="179579"/>
                    </a:cubicBezTo>
                    <a:cubicBezTo>
                      <a:pt x="74243" y="179579"/>
                      <a:pt x="77288" y="178405"/>
                      <a:pt x="79596" y="176057"/>
                    </a:cubicBezTo>
                    <a:lnTo>
                      <a:pt x="99973" y="155760"/>
                    </a:lnTo>
                    <a:cubicBezTo>
                      <a:pt x="101007" y="161252"/>
                      <a:pt x="103157" y="166506"/>
                      <a:pt x="106261" y="171122"/>
                    </a:cubicBezTo>
                    <a:lnTo>
                      <a:pt x="106500" y="171600"/>
                    </a:lnTo>
                    <a:cubicBezTo>
                      <a:pt x="114459" y="183460"/>
                      <a:pt x="127831" y="190544"/>
                      <a:pt x="142079" y="190544"/>
                    </a:cubicBezTo>
                    <a:cubicBezTo>
                      <a:pt x="156327" y="190544"/>
                      <a:pt x="169699" y="183460"/>
                      <a:pt x="177659" y="171600"/>
                    </a:cubicBezTo>
                    <a:lnTo>
                      <a:pt x="177977" y="171122"/>
                    </a:lnTo>
                    <a:cubicBezTo>
                      <a:pt x="180683" y="167063"/>
                      <a:pt x="182673" y="162446"/>
                      <a:pt x="183787" y="157671"/>
                    </a:cubicBezTo>
                    <a:lnTo>
                      <a:pt x="204642" y="178525"/>
                    </a:lnTo>
                    <a:cubicBezTo>
                      <a:pt x="206950" y="180873"/>
                      <a:pt x="210014" y="182047"/>
                      <a:pt x="213079" y="182047"/>
                    </a:cubicBezTo>
                    <a:cubicBezTo>
                      <a:pt x="216143" y="182047"/>
                      <a:pt x="219208" y="180873"/>
                      <a:pt x="221516" y="178525"/>
                    </a:cubicBezTo>
                    <a:lnTo>
                      <a:pt x="226849" y="173192"/>
                    </a:lnTo>
                    <a:cubicBezTo>
                      <a:pt x="231545" y="168575"/>
                      <a:pt x="231545" y="161014"/>
                      <a:pt x="226849" y="156317"/>
                    </a:cubicBezTo>
                    <a:lnTo>
                      <a:pt x="217297" y="146766"/>
                    </a:lnTo>
                    <a:lnTo>
                      <a:pt x="217297" y="146766"/>
                    </a:lnTo>
                    <a:cubicBezTo>
                      <a:pt x="219765" y="147323"/>
                      <a:pt x="222312" y="147562"/>
                      <a:pt x="224859" y="147562"/>
                    </a:cubicBezTo>
                    <a:lnTo>
                      <a:pt x="246430" y="147562"/>
                    </a:lnTo>
                    <a:cubicBezTo>
                      <a:pt x="267363" y="147562"/>
                      <a:pt x="284317" y="130608"/>
                      <a:pt x="284317" y="109674"/>
                    </a:cubicBezTo>
                    <a:cubicBezTo>
                      <a:pt x="284317" y="88820"/>
                      <a:pt x="267363" y="71866"/>
                      <a:pt x="246430" y="71866"/>
                    </a:cubicBezTo>
                    <a:lnTo>
                      <a:pt x="246430" y="71787"/>
                    </a:lnTo>
                    <a:lnTo>
                      <a:pt x="184981" y="71787"/>
                    </a:lnTo>
                    <a:lnTo>
                      <a:pt x="184981" y="62155"/>
                    </a:lnTo>
                    <a:lnTo>
                      <a:pt x="184981" y="61280"/>
                    </a:lnTo>
                    <a:cubicBezTo>
                      <a:pt x="184743" y="52604"/>
                      <a:pt x="180365" y="44644"/>
                      <a:pt x="173281" y="39630"/>
                    </a:cubicBezTo>
                    <a:lnTo>
                      <a:pt x="173281" y="36924"/>
                    </a:lnTo>
                    <a:lnTo>
                      <a:pt x="183469" y="26735"/>
                    </a:lnTo>
                    <a:cubicBezTo>
                      <a:pt x="189518" y="20606"/>
                      <a:pt x="189518" y="10736"/>
                      <a:pt x="183469" y="4608"/>
                    </a:cubicBezTo>
                    <a:cubicBezTo>
                      <a:pt x="180405" y="1543"/>
                      <a:pt x="176385" y="11"/>
                      <a:pt x="172365" y="11"/>
                    </a:cubicBezTo>
                    <a:cubicBezTo>
                      <a:pt x="168346" y="11"/>
                      <a:pt x="164326" y="1543"/>
                      <a:pt x="161262" y="4608"/>
                    </a:cubicBezTo>
                    <a:lnTo>
                      <a:pt x="145342" y="20447"/>
                    </a:lnTo>
                    <a:cubicBezTo>
                      <a:pt x="143591" y="22198"/>
                      <a:pt x="142397" y="24507"/>
                      <a:pt x="141999" y="26974"/>
                    </a:cubicBezTo>
                    <a:cubicBezTo>
                      <a:pt x="141601" y="24507"/>
                      <a:pt x="140487" y="22198"/>
                      <a:pt x="138736" y="20447"/>
                    </a:cubicBezTo>
                    <a:lnTo>
                      <a:pt x="122896" y="4608"/>
                    </a:lnTo>
                    <a:cubicBezTo>
                      <a:pt x="119862" y="1533"/>
                      <a:pt x="115866" y="1"/>
                      <a:pt x="111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8999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869;p58">
                <a:extLst>
                  <a:ext uri="{FF2B5EF4-FFF2-40B4-BE49-F238E27FC236}">
                    <a16:creationId xmlns:a16="http://schemas.microsoft.com/office/drawing/2014/main" id="{91853BA8-25AD-4DB0-9B11-435DDF525A40}"/>
                  </a:ext>
                </a:extLst>
              </p:cNvPr>
              <p:cNvSpPr/>
              <p:nvPr/>
            </p:nvSpPr>
            <p:spPr>
              <a:xfrm>
                <a:off x="3143375" y="4574750"/>
                <a:ext cx="1293450" cy="350250"/>
              </a:xfrm>
              <a:custGeom>
                <a:avLst/>
                <a:gdLst/>
                <a:ahLst/>
                <a:cxnLst/>
                <a:rect l="l" t="t" r="r" b="b"/>
                <a:pathLst>
                  <a:path w="51738" h="14010" extrusionOk="0">
                    <a:moveTo>
                      <a:pt x="0" y="1"/>
                    </a:moveTo>
                    <a:cubicBezTo>
                      <a:pt x="5731" y="8756"/>
                      <a:pt x="15442" y="14010"/>
                      <a:pt x="25869" y="14010"/>
                    </a:cubicBezTo>
                    <a:cubicBezTo>
                      <a:pt x="36296" y="14010"/>
                      <a:pt x="46007" y="8756"/>
                      <a:pt x="51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870;p58">
                <a:extLst>
                  <a:ext uri="{FF2B5EF4-FFF2-40B4-BE49-F238E27FC236}">
                    <a16:creationId xmlns:a16="http://schemas.microsoft.com/office/drawing/2014/main" id="{C9694660-ACF3-4050-B3B7-276B3C083457}"/>
                  </a:ext>
                </a:extLst>
              </p:cNvPr>
              <p:cNvSpPr/>
              <p:nvPr/>
            </p:nvSpPr>
            <p:spPr>
              <a:xfrm>
                <a:off x="3016025" y="3635525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7164"/>
                    </a:lnTo>
                    <a:lnTo>
                      <a:pt x="0" y="14646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17034"/>
                    </a:lnTo>
                    <a:lnTo>
                      <a:pt x="61926" y="9552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871;p58">
                <a:extLst>
                  <a:ext uri="{FF2B5EF4-FFF2-40B4-BE49-F238E27FC236}">
                    <a16:creationId xmlns:a16="http://schemas.microsoft.com/office/drawing/2014/main" id="{E1ABE9C9-17FC-4D6F-BA84-A2584685DAF6}"/>
                  </a:ext>
                </a:extLst>
              </p:cNvPr>
              <p:cNvSpPr/>
              <p:nvPr/>
            </p:nvSpPr>
            <p:spPr>
              <a:xfrm>
                <a:off x="3016025" y="2696300"/>
                <a:ext cx="1548150" cy="469625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5" extrusionOk="0">
                    <a:moveTo>
                      <a:pt x="0" y="0"/>
                    </a:moveTo>
                    <a:lnTo>
                      <a:pt x="0" y="4458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6845"/>
                    </a:lnTo>
                    <a:lnTo>
                      <a:pt x="619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872;p58">
                <a:extLst>
                  <a:ext uri="{FF2B5EF4-FFF2-40B4-BE49-F238E27FC236}">
                    <a16:creationId xmlns:a16="http://schemas.microsoft.com/office/drawing/2014/main" id="{13DE724F-D9FC-475B-BE6C-9593844A56F3}"/>
                  </a:ext>
                </a:extLst>
              </p:cNvPr>
              <p:cNvSpPr/>
              <p:nvPr/>
            </p:nvSpPr>
            <p:spPr>
              <a:xfrm>
                <a:off x="4564150" y="3874325"/>
                <a:ext cx="1134275" cy="837750"/>
              </a:xfrm>
              <a:custGeom>
                <a:avLst/>
                <a:gdLst/>
                <a:ahLst/>
                <a:cxnLst/>
                <a:rect l="l" t="t" r="r" b="b"/>
                <a:pathLst>
                  <a:path w="45371" h="33510" extrusionOk="0">
                    <a:moveTo>
                      <a:pt x="1" y="0"/>
                    </a:moveTo>
                    <a:lnTo>
                      <a:pt x="1" y="7482"/>
                    </a:lnTo>
                    <a:lnTo>
                      <a:pt x="14010" y="7482"/>
                    </a:lnTo>
                    <a:lnTo>
                      <a:pt x="40038" y="33510"/>
                    </a:lnTo>
                    <a:lnTo>
                      <a:pt x="45371" y="28257"/>
                    </a:lnTo>
                    <a:lnTo>
                      <a:pt x="1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873;p58">
                <a:extLst>
                  <a:ext uri="{FF2B5EF4-FFF2-40B4-BE49-F238E27FC236}">
                    <a16:creationId xmlns:a16="http://schemas.microsoft.com/office/drawing/2014/main" id="{55B8B1C2-1FA1-4B9D-80BB-5E4E3D198868}"/>
                  </a:ext>
                </a:extLst>
              </p:cNvPr>
              <p:cNvSpPr/>
              <p:nvPr/>
            </p:nvSpPr>
            <p:spPr>
              <a:xfrm>
                <a:off x="1885750" y="3814625"/>
                <a:ext cx="1130300" cy="837775"/>
              </a:xfrm>
              <a:custGeom>
                <a:avLst/>
                <a:gdLst/>
                <a:ahLst/>
                <a:cxnLst/>
                <a:rect l="l" t="t" r="r" b="b"/>
                <a:pathLst>
                  <a:path w="45212" h="33511" extrusionOk="0">
                    <a:moveTo>
                      <a:pt x="28178" y="0"/>
                    </a:moveTo>
                    <a:lnTo>
                      <a:pt x="1" y="28257"/>
                    </a:lnTo>
                    <a:lnTo>
                      <a:pt x="5254" y="33510"/>
                    </a:lnTo>
                    <a:lnTo>
                      <a:pt x="31282" y="7482"/>
                    </a:lnTo>
                    <a:lnTo>
                      <a:pt x="45211" y="7482"/>
                    </a:lnTo>
                    <a:lnTo>
                      <a:pt x="452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874;p58">
                <a:extLst>
                  <a:ext uri="{FF2B5EF4-FFF2-40B4-BE49-F238E27FC236}">
                    <a16:creationId xmlns:a16="http://schemas.microsoft.com/office/drawing/2014/main" id="{4D7F4ADD-EC5E-421E-A212-9AD11E63D476}"/>
                  </a:ext>
                </a:extLst>
              </p:cNvPr>
              <p:cNvSpPr/>
              <p:nvPr/>
            </p:nvSpPr>
            <p:spPr>
              <a:xfrm>
                <a:off x="3016025" y="4107125"/>
                <a:ext cx="1548150" cy="467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06" extrusionOk="0">
                    <a:moveTo>
                      <a:pt x="0" y="1"/>
                    </a:moveTo>
                    <a:lnTo>
                      <a:pt x="0" y="1831"/>
                    </a:lnTo>
                    <a:cubicBezTo>
                      <a:pt x="0" y="7801"/>
                      <a:pt x="1751" y="13691"/>
                      <a:pt x="5094" y="18706"/>
                    </a:cubicBezTo>
                    <a:lnTo>
                      <a:pt x="56911" y="18706"/>
                    </a:lnTo>
                    <a:cubicBezTo>
                      <a:pt x="60175" y="13691"/>
                      <a:pt x="61926" y="7801"/>
                      <a:pt x="61926" y="1831"/>
                    </a:cubicBez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875;p58">
                <a:extLst>
                  <a:ext uri="{FF2B5EF4-FFF2-40B4-BE49-F238E27FC236}">
                    <a16:creationId xmlns:a16="http://schemas.microsoft.com/office/drawing/2014/main" id="{95922200-86A8-46F2-BF76-231242FF75AD}"/>
                  </a:ext>
                </a:extLst>
              </p:cNvPr>
              <p:cNvSpPr/>
              <p:nvPr/>
            </p:nvSpPr>
            <p:spPr>
              <a:xfrm>
                <a:off x="3016025" y="3165900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18786"/>
                    </a:lnTo>
                    <a:lnTo>
                      <a:pt x="61926" y="18786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876;p58">
                <a:extLst>
                  <a:ext uri="{FF2B5EF4-FFF2-40B4-BE49-F238E27FC236}">
                    <a16:creationId xmlns:a16="http://schemas.microsoft.com/office/drawing/2014/main" id="{5992B18D-5A7B-411C-A986-A08587B25AA1}"/>
                  </a:ext>
                </a:extLst>
              </p:cNvPr>
              <p:cNvSpPr/>
              <p:nvPr/>
            </p:nvSpPr>
            <p:spPr>
              <a:xfrm>
                <a:off x="3018000" y="2015750"/>
                <a:ext cx="1546175" cy="680575"/>
              </a:xfrm>
              <a:custGeom>
                <a:avLst/>
                <a:gdLst/>
                <a:ahLst/>
                <a:cxnLst/>
                <a:rect l="l" t="t" r="r" b="b"/>
                <a:pathLst>
                  <a:path w="61847" h="27223" extrusionOk="0">
                    <a:moveTo>
                      <a:pt x="30884" y="0"/>
                    </a:moveTo>
                    <a:cubicBezTo>
                      <a:pt x="30804" y="8119"/>
                      <a:pt x="24516" y="14885"/>
                      <a:pt x="16318" y="15362"/>
                    </a:cubicBezTo>
                    <a:cubicBezTo>
                      <a:pt x="15962" y="15387"/>
                      <a:pt x="15608" y="15399"/>
                      <a:pt x="15256" y="15399"/>
                    </a:cubicBezTo>
                    <a:cubicBezTo>
                      <a:pt x="7583" y="15399"/>
                      <a:pt x="990" y="9677"/>
                      <a:pt x="1" y="1990"/>
                    </a:cubicBezTo>
                    <a:lnTo>
                      <a:pt x="1" y="27222"/>
                    </a:lnTo>
                    <a:lnTo>
                      <a:pt x="61847" y="27222"/>
                    </a:lnTo>
                    <a:lnTo>
                      <a:pt x="61847" y="0"/>
                    </a:lnTo>
                    <a:cubicBezTo>
                      <a:pt x="61847" y="8517"/>
                      <a:pt x="54922" y="15522"/>
                      <a:pt x="46405" y="15522"/>
                    </a:cubicBezTo>
                    <a:cubicBezTo>
                      <a:pt x="37809" y="15522"/>
                      <a:pt x="30884" y="8517"/>
                      <a:pt x="308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877;p58">
                <a:extLst>
                  <a:ext uri="{FF2B5EF4-FFF2-40B4-BE49-F238E27FC236}">
                    <a16:creationId xmlns:a16="http://schemas.microsoft.com/office/drawing/2014/main" id="{8537AC45-5682-4D33-B438-04830CEB5A85}"/>
                  </a:ext>
                </a:extLst>
              </p:cNvPr>
              <p:cNvSpPr/>
              <p:nvPr/>
            </p:nvSpPr>
            <p:spPr>
              <a:xfrm>
                <a:off x="536600" y="2495325"/>
                <a:ext cx="2479450" cy="1293450"/>
              </a:xfrm>
              <a:custGeom>
                <a:avLst/>
                <a:gdLst/>
                <a:ahLst/>
                <a:cxnLst/>
                <a:rect l="l" t="t" r="r" b="b"/>
                <a:pathLst>
                  <a:path w="99178" h="51738" extrusionOk="0">
                    <a:moveTo>
                      <a:pt x="25869" y="0"/>
                    </a:moveTo>
                    <a:cubicBezTo>
                      <a:pt x="11621" y="0"/>
                      <a:pt x="0" y="11541"/>
                      <a:pt x="0" y="25869"/>
                    </a:cubicBezTo>
                    <a:cubicBezTo>
                      <a:pt x="0" y="40116"/>
                      <a:pt x="11621" y="51737"/>
                      <a:pt x="25869" y="51737"/>
                    </a:cubicBezTo>
                    <a:lnTo>
                      <a:pt x="47440" y="51737"/>
                    </a:lnTo>
                    <a:cubicBezTo>
                      <a:pt x="54046" y="51737"/>
                      <a:pt x="60414" y="49190"/>
                      <a:pt x="65269" y="44653"/>
                    </a:cubicBezTo>
                    <a:lnTo>
                      <a:pt x="99177" y="12497"/>
                    </a:lnTo>
                    <a:lnTo>
                      <a:pt x="99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878;p58">
                <a:extLst>
                  <a:ext uri="{FF2B5EF4-FFF2-40B4-BE49-F238E27FC236}">
                    <a16:creationId xmlns:a16="http://schemas.microsoft.com/office/drawing/2014/main" id="{89DAB890-D127-4553-8C99-EC79CF611959}"/>
                  </a:ext>
                </a:extLst>
              </p:cNvPr>
              <p:cNvSpPr/>
              <p:nvPr/>
            </p:nvSpPr>
            <p:spPr>
              <a:xfrm>
                <a:off x="4564150" y="2555000"/>
                <a:ext cx="2481450" cy="1295450"/>
              </a:xfrm>
              <a:custGeom>
                <a:avLst/>
                <a:gdLst/>
                <a:ahLst/>
                <a:cxnLst/>
                <a:rect l="l" t="t" r="r" b="b"/>
                <a:pathLst>
                  <a:path w="99258" h="51818" extrusionOk="0">
                    <a:moveTo>
                      <a:pt x="1" y="1"/>
                    </a:moveTo>
                    <a:lnTo>
                      <a:pt x="1" y="12418"/>
                    </a:lnTo>
                    <a:lnTo>
                      <a:pt x="33988" y="44734"/>
                    </a:lnTo>
                    <a:cubicBezTo>
                      <a:pt x="38764" y="49271"/>
                      <a:pt x="45212" y="51818"/>
                      <a:pt x="51818" y="51818"/>
                    </a:cubicBezTo>
                    <a:lnTo>
                      <a:pt x="73389" y="51818"/>
                    </a:lnTo>
                    <a:cubicBezTo>
                      <a:pt x="87716" y="51818"/>
                      <a:pt x="99257" y="40197"/>
                      <a:pt x="99257" y="25949"/>
                    </a:cubicBezTo>
                    <a:cubicBezTo>
                      <a:pt x="99257" y="11622"/>
                      <a:pt x="87716" y="1"/>
                      <a:pt x="733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879;p58">
                <a:extLst>
                  <a:ext uri="{FF2B5EF4-FFF2-40B4-BE49-F238E27FC236}">
                    <a16:creationId xmlns:a16="http://schemas.microsoft.com/office/drawing/2014/main" id="{4DB58B6F-2866-436D-A6CE-1F2909BE73B0}"/>
                  </a:ext>
                </a:extLst>
              </p:cNvPr>
              <p:cNvSpPr/>
              <p:nvPr/>
            </p:nvSpPr>
            <p:spPr>
              <a:xfrm>
                <a:off x="3788100" y="1629200"/>
                <a:ext cx="776075" cy="774600"/>
              </a:xfrm>
              <a:custGeom>
                <a:avLst/>
                <a:gdLst/>
                <a:ahLst/>
                <a:cxnLst/>
                <a:rect l="l" t="t" r="r" b="b"/>
                <a:pathLst>
                  <a:path w="31043" h="30984" extrusionOk="0">
                    <a:moveTo>
                      <a:pt x="15532" y="1"/>
                    </a:moveTo>
                    <a:cubicBezTo>
                      <a:pt x="14288" y="1"/>
                      <a:pt x="13054" y="140"/>
                      <a:pt x="11860" y="419"/>
                    </a:cubicBezTo>
                    <a:cubicBezTo>
                      <a:pt x="5015" y="2170"/>
                      <a:pt x="160" y="8219"/>
                      <a:pt x="0" y="15303"/>
                    </a:cubicBezTo>
                    <a:cubicBezTo>
                      <a:pt x="0" y="15383"/>
                      <a:pt x="0" y="15462"/>
                      <a:pt x="0" y="15542"/>
                    </a:cubicBezTo>
                    <a:cubicBezTo>
                      <a:pt x="0" y="24059"/>
                      <a:pt x="7005" y="30984"/>
                      <a:pt x="15522" y="30984"/>
                    </a:cubicBezTo>
                    <a:cubicBezTo>
                      <a:pt x="24118" y="30984"/>
                      <a:pt x="31043" y="24059"/>
                      <a:pt x="31043" y="15542"/>
                    </a:cubicBezTo>
                    <a:cubicBezTo>
                      <a:pt x="31043" y="15462"/>
                      <a:pt x="31043" y="15383"/>
                      <a:pt x="31043" y="15303"/>
                    </a:cubicBezTo>
                    <a:cubicBezTo>
                      <a:pt x="30963" y="8219"/>
                      <a:pt x="26108" y="2170"/>
                      <a:pt x="19263" y="419"/>
                    </a:cubicBezTo>
                    <a:cubicBezTo>
                      <a:pt x="18029" y="140"/>
                      <a:pt x="16775" y="1"/>
                      <a:pt x="155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880;p58">
                <a:extLst>
                  <a:ext uri="{FF2B5EF4-FFF2-40B4-BE49-F238E27FC236}">
                    <a16:creationId xmlns:a16="http://schemas.microsoft.com/office/drawing/2014/main" id="{70FAD75B-B0C4-4608-8DA1-86157EA5B412}"/>
                  </a:ext>
                </a:extLst>
              </p:cNvPr>
              <p:cNvSpPr/>
              <p:nvPr/>
            </p:nvSpPr>
            <p:spPr>
              <a:xfrm>
                <a:off x="3014025" y="1627725"/>
                <a:ext cx="776100" cy="776075"/>
              </a:xfrm>
              <a:custGeom>
                <a:avLst/>
                <a:gdLst/>
                <a:ahLst/>
                <a:cxnLst/>
                <a:rect l="l" t="t" r="r" b="b"/>
                <a:pathLst>
                  <a:path w="31044" h="31043" extrusionOk="0">
                    <a:moveTo>
                      <a:pt x="15512" y="0"/>
                    </a:moveTo>
                    <a:cubicBezTo>
                      <a:pt x="14268" y="0"/>
                      <a:pt x="13015" y="159"/>
                      <a:pt x="11781" y="478"/>
                    </a:cubicBezTo>
                    <a:cubicBezTo>
                      <a:pt x="4856" y="2149"/>
                      <a:pt x="1" y="8358"/>
                      <a:pt x="1" y="15521"/>
                    </a:cubicBezTo>
                    <a:cubicBezTo>
                      <a:pt x="1" y="16158"/>
                      <a:pt x="1" y="16875"/>
                      <a:pt x="160" y="17511"/>
                    </a:cubicBezTo>
                    <a:cubicBezTo>
                      <a:pt x="1115" y="25232"/>
                      <a:pt x="7721" y="31043"/>
                      <a:pt x="15522" y="31043"/>
                    </a:cubicBezTo>
                    <a:cubicBezTo>
                      <a:pt x="24039" y="31043"/>
                      <a:pt x="30963" y="24118"/>
                      <a:pt x="31043" y="15601"/>
                    </a:cubicBezTo>
                    <a:cubicBezTo>
                      <a:pt x="31043" y="15521"/>
                      <a:pt x="31043" y="15442"/>
                      <a:pt x="31043" y="15362"/>
                    </a:cubicBezTo>
                    <a:cubicBezTo>
                      <a:pt x="30963" y="8278"/>
                      <a:pt x="26108" y="2149"/>
                      <a:pt x="19183" y="478"/>
                    </a:cubicBezTo>
                    <a:cubicBezTo>
                      <a:pt x="17989" y="159"/>
                      <a:pt x="16756" y="0"/>
                      <a:pt x="15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881;p58">
                <a:extLst>
                  <a:ext uri="{FF2B5EF4-FFF2-40B4-BE49-F238E27FC236}">
                    <a16:creationId xmlns:a16="http://schemas.microsoft.com/office/drawing/2014/main" id="{2E6D9E23-487C-4D94-815B-B7E5B75D0FFF}"/>
                  </a:ext>
                </a:extLst>
              </p:cNvPr>
              <p:cNvSpPr/>
              <p:nvPr/>
            </p:nvSpPr>
            <p:spPr>
              <a:xfrm>
                <a:off x="4082600" y="758300"/>
                <a:ext cx="595950" cy="881375"/>
              </a:xfrm>
              <a:custGeom>
                <a:avLst/>
                <a:gdLst/>
                <a:ahLst/>
                <a:cxnLst/>
                <a:rect l="l" t="t" r="r" b="b"/>
                <a:pathLst>
                  <a:path w="23838" h="35255" extrusionOk="0">
                    <a:moveTo>
                      <a:pt x="18460" y="0"/>
                    </a:moveTo>
                    <a:cubicBezTo>
                      <a:pt x="17578" y="0"/>
                      <a:pt x="16659" y="350"/>
                      <a:pt x="15840" y="1188"/>
                    </a:cubicBezTo>
                    <a:lnTo>
                      <a:pt x="1" y="17027"/>
                    </a:lnTo>
                    <a:lnTo>
                      <a:pt x="1" y="34777"/>
                    </a:lnTo>
                    <a:cubicBezTo>
                      <a:pt x="1" y="34936"/>
                      <a:pt x="1" y="35096"/>
                      <a:pt x="1" y="35175"/>
                    </a:cubicBezTo>
                    <a:cubicBezTo>
                      <a:pt x="1234" y="34897"/>
                      <a:pt x="2488" y="34757"/>
                      <a:pt x="3732" y="34757"/>
                    </a:cubicBezTo>
                    <a:cubicBezTo>
                      <a:pt x="4975" y="34757"/>
                      <a:pt x="6209" y="34897"/>
                      <a:pt x="7403" y="35175"/>
                    </a:cubicBezTo>
                    <a:lnTo>
                      <a:pt x="7483" y="35255"/>
                    </a:lnTo>
                    <a:cubicBezTo>
                      <a:pt x="7483" y="35096"/>
                      <a:pt x="7483" y="34936"/>
                      <a:pt x="7483" y="34777"/>
                    </a:cubicBezTo>
                    <a:lnTo>
                      <a:pt x="7483" y="20132"/>
                    </a:lnTo>
                    <a:lnTo>
                      <a:pt x="21094" y="6441"/>
                    </a:lnTo>
                    <a:cubicBezTo>
                      <a:pt x="23838" y="3758"/>
                      <a:pt x="21349" y="0"/>
                      <a:pt x="18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882;p58">
                <a:extLst>
                  <a:ext uri="{FF2B5EF4-FFF2-40B4-BE49-F238E27FC236}">
                    <a16:creationId xmlns:a16="http://schemas.microsoft.com/office/drawing/2014/main" id="{8618D3E5-997F-460B-B3E5-90E6C7826E8A}"/>
                  </a:ext>
                </a:extLst>
              </p:cNvPr>
              <p:cNvSpPr/>
              <p:nvPr/>
            </p:nvSpPr>
            <p:spPr>
              <a:xfrm>
                <a:off x="2930450" y="761125"/>
                <a:ext cx="563175" cy="878550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35142" extrusionOk="0">
                    <a:moveTo>
                      <a:pt x="4060" y="0"/>
                    </a:moveTo>
                    <a:cubicBezTo>
                      <a:pt x="3105" y="0"/>
                      <a:pt x="2150" y="358"/>
                      <a:pt x="1433" y="1075"/>
                    </a:cubicBezTo>
                    <a:cubicBezTo>
                      <a:pt x="1" y="2507"/>
                      <a:pt x="1" y="4895"/>
                      <a:pt x="1433" y="6328"/>
                    </a:cubicBezTo>
                    <a:lnTo>
                      <a:pt x="15124" y="20019"/>
                    </a:lnTo>
                    <a:lnTo>
                      <a:pt x="15124" y="34664"/>
                    </a:lnTo>
                    <a:cubicBezTo>
                      <a:pt x="15044" y="34823"/>
                      <a:pt x="15044" y="34983"/>
                      <a:pt x="15124" y="35142"/>
                    </a:cubicBezTo>
                    <a:cubicBezTo>
                      <a:pt x="16318" y="34823"/>
                      <a:pt x="17551" y="34664"/>
                      <a:pt x="18795" y="34664"/>
                    </a:cubicBezTo>
                    <a:cubicBezTo>
                      <a:pt x="20039" y="34664"/>
                      <a:pt x="21292" y="34823"/>
                      <a:pt x="22526" y="35142"/>
                    </a:cubicBezTo>
                    <a:cubicBezTo>
                      <a:pt x="22526" y="34983"/>
                      <a:pt x="22526" y="34823"/>
                      <a:pt x="22526" y="34664"/>
                    </a:cubicBezTo>
                    <a:lnTo>
                      <a:pt x="22526" y="16914"/>
                    </a:lnTo>
                    <a:lnTo>
                      <a:pt x="6687" y="1075"/>
                    </a:lnTo>
                    <a:cubicBezTo>
                      <a:pt x="5970" y="358"/>
                      <a:pt x="5015" y="0"/>
                      <a:pt x="4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" name="Google Shape;1361;p44">
            <a:extLst>
              <a:ext uri="{FF2B5EF4-FFF2-40B4-BE49-F238E27FC236}">
                <a16:creationId xmlns:a16="http://schemas.microsoft.com/office/drawing/2014/main" id="{C6CB69C3-99D3-44EA-A7CF-6628F5DF66E5}"/>
              </a:ext>
            </a:extLst>
          </p:cNvPr>
          <p:cNvGrpSpPr/>
          <p:nvPr/>
        </p:nvGrpSpPr>
        <p:grpSpPr>
          <a:xfrm rot="6542950">
            <a:off x="7607604" y="1467229"/>
            <a:ext cx="1307055" cy="1236611"/>
            <a:chOff x="4148746" y="2889997"/>
            <a:chExt cx="846407" cy="800790"/>
          </a:xfrm>
        </p:grpSpPr>
        <p:grpSp>
          <p:nvGrpSpPr>
            <p:cNvPr id="129" name="Google Shape;1362;p44">
              <a:extLst>
                <a:ext uri="{FF2B5EF4-FFF2-40B4-BE49-F238E27FC236}">
                  <a16:creationId xmlns:a16="http://schemas.microsoft.com/office/drawing/2014/main" id="{A6F72F02-902F-4520-9021-686ADA37D219}"/>
                </a:ext>
              </a:extLst>
            </p:cNvPr>
            <p:cNvGrpSpPr/>
            <p:nvPr/>
          </p:nvGrpSpPr>
          <p:grpSpPr>
            <a:xfrm>
              <a:off x="4148746" y="3205749"/>
              <a:ext cx="458515" cy="485038"/>
              <a:chOff x="1311125" y="238125"/>
              <a:chExt cx="4903900" cy="5187575"/>
            </a:xfrm>
          </p:grpSpPr>
          <p:sp>
            <p:nvSpPr>
              <p:cNvPr id="148" name="Google Shape;1363;p44">
                <a:extLst>
                  <a:ext uri="{FF2B5EF4-FFF2-40B4-BE49-F238E27FC236}">
                    <a16:creationId xmlns:a16="http://schemas.microsoft.com/office/drawing/2014/main" id="{20DBB311-38CB-4E82-99B5-D8488845AFCE}"/>
                  </a:ext>
                </a:extLst>
              </p:cNvPr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364;p44">
                <a:extLst>
                  <a:ext uri="{FF2B5EF4-FFF2-40B4-BE49-F238E27FC236}">
                    <a16:creationId xmlns:a16="http://schemas.microsoft.com/office/drawing/2014/main" id="{A780C0CC-29F5-4921-97B6-BB8E680013F1}"/>
                  </a:ext>
                </a:extLst>
              </p:cNvPr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365;p44">
                <a:extLst>
                  <a:ext uri="{FF2B5EF4-FFF2-40B4-BE49-F238E27FC236}">
                    <a16:creationId xmlns:a16="http://schemas.microsoft.com/office/drawing/2014/main" id="{3362E289-C38B-4FB5-8525-AE251DB0BCC8}"/>
                  </a:ext>
                </a:extLst>
              </p:cNvPr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366;p44">
                <a:extLst>
                  <a:ext uri="{FF2B5EF4-FFF2-40B4-BE49-F238E27FC236}">
                    <a16:creationId xmlns:a16="http://schemas.microsoft.com/office/drawing/2014/main" id="{FFD7BBDB-695B-4C5F-95BB-84CC193F7D79}"/>
                  </a:ext>
                </a:extLst>
              </p:cNvPr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367;p44">
                <a:extLst>
                  <a:ext uri="{FF2B5EF4-FFF2-40B4-BE49-F238E27FC236}">
                    <a16:creationId xmlns:a16="http://schemas.microsoft.com/office/drawing/2014/main" id="{4C852386-A517-41A7-B138-5C0C8763697A}"/>
                  </a:ext>
                </a:extLst>
              </p:cNvPr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368;p44">
                <a:extLst>
                  <a:ext uri="{FF2B5EF4-FFF2-40B4-BE49-F238E27FC236}">
                    <a16:creationId xmlns:a16="http://schemas.microsoft.com/office/drawing/2014/main" id="{B969C8A9-6A30-452B-AF5D-3EE6534AA5F4}"/>
                  </a:ext>
                </a:extLst>
              </p:cNvPr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369;p44">
                <a:extLst>
                  <a:ext uri="{FF2B5EF4-FFF2-40B4-BE49-F238E27FC236}">
                    <a16:creationId xmlns:a16="http://schemas.microsoft.com/office/drawing/2014/main" id="{8E64FA69-3F11-41F6-A969-EC9BB4FF5845}"/>
                  </a:ext>
                </a:extLst>
              </p:cNvPr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370;p44">
                <a:extLst>
                  <a:ext uri="{FF2B5EF4-FFF2-40B4-BE49-F238E27FC236}">
                    <a16:creationId xmlns:a16="http://schemas.microsoft.com/office/drawing/2014/main" id="{D4F8EEFC-6EA7-4F53-BBD4-E6BDFC7D934F}"/>
                  </a:ext>
                </a:extLst>
              </p:cNvPr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71;p44">
              <a:extLst>
                <a:ext uri="{FF2B5EF4-FFF2-40B4-BE49-F238E27FC236}">
                  <a16:creationId xmlns:a16="http://schemas.microsoft.com/office/drawing/2014/main" id="{F60CBF56-AB50-40A9-AAA5-C2CF39364759}"/>
                </a:ext>
              </a:extLst>
            </p:cNvPr>
            <p:cNvGrpSpPr/>
            <p:nvPr/>
          </p:nvGrpSpPr>
          <p:grpSpPr>
            <a:xfrm>
              <a:off x="4607255" y="3173981"/>
              <a:ext cx="387898" cy="410337"/>
              <a:chOff x="1311125" y="238125"/>
              <a:chExt cx="4903900" cy="5187575"/>
            </a:xfrm>
          </p:grpSpPr>
          <p:sp>
            <p:nvSpPr>
              <p:cNvPr id="140" name="Google Shape;1372;p44">
                <a:extLst>
                  <a:ext uri="{FF2B5EF4-FFF2-40B4-BE49-F238E27FC236}">
                    <a16:creationId xmlns:a16="http://schemas.microsoft.com/office/drawing/2014/main" id="{917D4887-D094-4EA9-AE71-141279F0A9B0}"/>
                  </a:ext>
                </a:extLst>
              </p:cNvPr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373;p44">
                <a:extLst>
                  <a:ext uri="{FF2B5EF4-FFF2-40B4-BE49-F238E27FC236}">
                    <a16:creationId xmlns:a16="http://schemas.microsoft.com/office/drawing/2014/main" id="{9A84C664-6150-4E1B-A114-5E1C62A1DB50}"/>
                  </a:ext>
                </a:extLst>
              </p:cNvPr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374;p44">
                <a:extLst>
                  <a:ext uri="{FF2B5EF4-FFF2-40B4-BE49-F238E27FC236}">
                    <a16:creationId xmlns:a16="http://schemas.microsoft.com/office/drawing/2014/main" id="{8AB83A0D-3706-474D-B75E-25CCC2FAFD7F}"/>
                  </a:ext>
                </a:extLst>
              </p:cNvPr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375;p44">
                <a:extLst>
                  <a:ext uri="{FF2B5EF4-FFF2-40B4-BE49-F238E27FC236}">
                    <a16:creationId xmlns:a16="http://schemas.microsoft.com/office/drawing/2014/main" id="{7772AE56-98D3-4559-8365-24E287AA2257}"/>
                  </a:ext>
                </a:extLst>
              </p:cNvPr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376;p44">
                <a:extLst>
                  <a:ext uri="{FF2B5EF4-FFF2-40B4-BE49-F238E27FC236}">
                    <a16:creationId xmlns:a16="http://schemas.microsoft.com/office/drawing/2014/main" id="{B3E02534-3E6B-4543-B80F-C03504C61495}"/>
                  </a:ext>
                </a:extLst>
              </p:cNvPr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377;p44">
                <a:extLst>
                  <a:ext uri="{FF2B5EF4-FFF2-40B4-BE49-F238E27FC236}">
                    <a16:creationId xmlns:a16="http://schemas.microsoft.com/office/drawing/2014/main" id="{F29BF71B-611C-44BA-BBC5-6CF1E02A69AD}"/>
                  </a:ext>
                </a:extLst>
              </p:cNvPr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378;p44">
                <a:extLst>
                  <a:ext uri="{FF2B5EF4-FFF2-40B4-BE49-F238E27FC236}">
                    <a16:creationId xmlns:a16="http://schemas.microsoft.com/office/drawing/2014/main" id="{AB6CCF44-89EF-486B-81B0-4857A8148C4C}"/>
                  </a:ext>
                </a:extLst>
              </p:cNvPr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379;p44">
                <a:extLst>
                  <a:ext uri="{FF2B5EF4-FFF2-40B4-BE49-F238E27FC236}">
                    <a16:creationId xmlns:a16="http://schemas.microsoft.com/office/drawing/2014/main" id="{6CDA3941-2EA3-4B58-9A8B-EB960D0C8B55}"/>
                  </a:ext>
                </a:extLst>
              </p:cNvPr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80;p44">
              <a:extLst>
                <a:ext uri="{FF2B5EF4-FFF2-40B4-BE49-F238E27FC236}">
                  <a16:creationId xmlns:a16="http://schemas.microsoft.com/office/drawing/2014/main" id="{37F8290D-206C-4C8B-AEB3-755992EDCDAF}"/>
                </a:ext>
              </a:extLst>
            </p:cNvPr>
            <p:cNvGrpSpPr/>
            <p:nvPr/>
          </p:nvGrpSpPr>
          <p:grpSpPr>
            <a:xfrm>
              <a:off x="4385657" y="2889997"/>
              <a:ext cx="297667" cy="314886"/>
              <a:chOff x="1311125" y="238125"/>
              <a:chExt cx="4903900" cy="5187575"/>
            </a:xfrm>
          </p:grpSpPr>
          <p:sp>
            <p:nvSpPr>
              <p:cNvPr id="132" name="Google Shape;1381;p44">
                <a:extLst>
                  <a:ext uri="{FF2B5EF4-FFF2-40B4-BE49-F238E27FC236}">
                    <a16:creationId xmlns:a16="http://schemas.microsoft.com/office/drawing/2014/main" id="{761AB70D-0F15-434D-99CE-A9E6D89AAEA9}"/>
                  </a:ext>
                </a:extLst>
              </p:cNvPr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82;p44">
                <a:extLst>
                  <a:ext uri="{FF2B5EF4-FFF2-40B4-BE49-F238E27FC236}">
                    <a16:creationId xmlns:a16="http://schemas.microsoft.com/office/drawing/2014/main" id="{8AC3445A-B8C0-429B-9A7A-3578193095B4}"/>
                  </a:ext>
                </a:extLst>
              </p:cNvPr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83;p44">
                <a:extLst>
                  <a:ext uri="{FF2B5EF4-FFF2-40B4-BE49-F238E27FC236}">
                    <a16:creationId xmlns:a16="http://schemas.microsoft.com/office/drawing/2014/main" id="{2828F559-30B6-43F3-9928-D4A02F74B864}"/>
                  </a:ext>
                </a:extLst>
              </p:cNvPr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84;p44">
                <a:extLst>
                  <a:ext uri="{FF2B5EF4-FFF2-40B4-BE49-F238E27FC236}">
                    <a16:creationId xmlns:a16="http://schemas.microsoft.com/office/drawing/2014/main" id="{1D832E39-DC81-454E-B1F0-2B067B1C04C1}"/>
                  </a:ext>
                </a:extLst>
              </p:cNvPr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85;p44">
                <a:extLst>
                  <a:ext uri="{FF2B5EF4-FFF2-40B4-BE49-F238E27FC236}">
                    <a16:creationId xmlns:a16="http://schemas.microsoft.com/office/drawing/2014/main" id="{23D874C7-713E-460F-A948-56AFA7F6DE40}"/>
                  </a:ext>
                </a:extLst>
              </p:cNvPr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86;p44">
                <a:extLst>
                  <a:ext uri="{FF2B5EF4-FFF2-40B4-BE49-F238E27FC236}">
                    <a16:creationId xmlns:a16="http://schemas.microsoft.com/office/drawing/2014/main" id="{3C3CC131-FA48-4413-A32A-1ED269FDE1D1}"/>
                  </a:ext>
                </a:extLst>
              </p:cNvPr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7;p44">
                <a:extLst>
                  <a:ext uri="{FF2B5EF4-FFF2-40B4-BE49-F238E27FC236}">
                    <a16:creationId xmlns:a16="http://schemas.microsoft.com/office/drawing/2014/main" id="{E1CDD4D0-85E8-4C36-BE34-DF22E08C9B14}"/>
                  </a:ext>
                </a:extLst>
              </p:cNvPr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88;p44">
                <a:extLst>
                  <a:ext uri="{FF2B5EF4-FFF2-40B4-BE49-F238E27FC236}">
                    <a16:creationId xmlns:a16="http://schemas.microsoft.com/office/drawing/2014/main" id="{8E4B9DC8-671A-4585-BDC4-25A144B195FA}"/>
                  </a:ext>
                </a:extLst>
              </p:cNvPr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" name="Google Shape;1268;p42">
            <a:extLst>
              <a:ext uri="{FF2B5EF4-FFF2-40B4-BE49-F238E27FC236}">
                <a16:creationId xmlns:a16="http://schemas.microsoft.com/office/drawing/2014/main" id="{3D8A06B6-B1F6-458A-9B30-5446F126AA2E}"/>
              </a:ext>
            </a:extLst>
          </p:cNvPr>
          <p:cNvGrpSpPr/>
          <p:nvPr/>
        </p:nvGrpSpPr>
        <p:grpSpPr>
          <a:xfrm rot="3600000">
            <a:off x="7216470" y="1195784"/>
            <a:ext cx="914287" cy="612345"/>
            <a:chOff x="238125" y="461875"/>
            <a:chExt cx="7107950" cy="4763600"/>
          </a:xfrm>
        </p:grpSpPr>
        <p:sp>
          <p:nvSpPr>
            <p:cNvPr id="157" name="Google Shape;1269;p42">
              <a:extLst>
                <a:ext uri="{FF2B5EF4-FFF2-40B4-BE49-F238E27FC236}">
                  <a16:creationId xmlns:a16="http://schemas.microsoft.com/office/drawing/2014/main" id="{AF340F47-CFA3-4D1F-8DF9-E5CE838FA393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70;p42">
              <a:extLst>
                <a:ext uri="{FF2B5EF4-FFF2-40B4-BE49-F238E27FC236}">
                  <a16:creationId xmlns:a16="http://schemas.microsoft.com/office/drawing/2014/main" id="{D9A6CD40-D7AA-4A4C-B8AB-19618756F9E0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71;p42">
              <a:extLst>
                <a:ext uri="{FF2B5EF4-FFF2-40B4-BE49-F238E27FC236}">
                  <a16:creationId xmlns:a16="http://schemas.microsoft.com/office/drawing/2014/main" id="{0D479587-E982-4066-BC1C-C22E5A4FDCC2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72;p42">
              <a:extLst>
                <a:ext uri="{FF2B5EF4-FFF2-40B4-BE49-F238E27FC236}">
                  <a16:creationId xmlns:a16="http://schemas.microsoft.com/office/drawing/2014/main" id="{0AADACB1-F5DD-42D2-BD96-0C20515429D1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73;p42">
              <a:extLst>
                <a:ext uri="{FF2B5EF4-FFF2-40B4-BE49-F238E27FC236}">
                  <a16:creationId xmlns:a16="http://schemas.microsoft.com/office/drawing/2014/main" id="{6D04795D-044D-4509-95BA-DB952A352996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74;p42">
              <a:extLst>
                <a:ext uri="{FF2B5EF4-FFF2-40B4-BE49-F238E27FC236}">
                  <a16:creationId xmlns:a16="http://schemas.microsoft.com/office/drawing/2014/main" id="{2A944468-1604-49BA-8D0E-4D3AF708A924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75;p42">
              <a:extLst>
                <a:ext uri="{FF2B5EF4-FFF2-40B4-BE49-F238E27FC236}">
                  <a16:creationId xmlns:a16="http://schemas.microsoft.com/office/drawing/2014/main" id="{5BFC3163-1710-4557-827D-3761C51AC869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76;p42">
              <a:extLst>
                <a:ext uri="{FF2B5EF4-FFF2-40B4-BE49-F238E27FC236}">
                  <a16:creationId xmlns:a16="http://schemas.microsoft.com/office/drawing/2014/main" id="{DBC50CB5-F2B5-4287-A1A2-D4513F81C3B8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77;p42">
              <a:extLst>
                <a:ext uri="{FF2B5EF4-FFF2-40B4-BE49-F238E27FC236}">
                  <a16:creationId xmlns:a16="http://schemas.microsoft.com/office/drawing/2014/main" id="{5983675C-B02B-42E1-A530-A262521343F9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78;p42">
              <a:extLst>
                <a:ext uri="{FF2B5EF4-FFF2-40B4-BE49-F238E27FC236}">
                  <a16:creationId xmlns:a16="http://schemas.microsoft.com/office/drawing/2014/main" id="{1CD570CF-6C9A-4408-9481-5D0941A64D31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79;p42">
              <a:extLst>
                <a:ext uri="{FF2B5EF4-FFF2-40B4-BE49-F238E27FC236}">
                  <a16:creationId xmlns:a16="http://schemas.microsoft.com/office/drawing/2014/main" id="{F05CB56A-F923-485B-BA5D-2E77F5DB9667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80;p42">
              <a:extLst>
                <a:ext uri="{FF2B5EF4-FFF2-40B4-BE49-F238E27FC236}">
                  <a16:creationId xmlns:a16="http://schemas.microsoft.com/office/drawing/2014/main" id="{ADCF9FC1-8FBF-4A7F-9E62-ABD55DCC242E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81;p42">
              <a:extLst>
                <a:ext uri="{FF2B5EF4-FFF2-40B4-BE49-F238E27FC236}">
                  <a16:creationId xmlns:a16="http://schemas.microsoft.com/office/drawing/2014/main" id="{1A3CAFC0-76F8-4C34-99FD-F69216B20223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2;p42">
              <a:extLst>
                <a:ext uri="{FF2B5EF4-FFF2-40B4-BE49-F238E27FC236}">
                  <a16:creationId xmlns:a16="http://schemas.microsoft.com/office/drawing/2014/main" id="{B01CAC37-A5AD-4CF3-8E60-FA3A321DA4D1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83;p42">
              <a:extLst>
                <a:ext uri="{FF2B5EF4-FFF2-40B4-BE49-F238E27FC236}">
                  <a16:creationId xmlns:a16="http://schemas.microsoft.com/office/drawing/2014/main" id="{27B9B9B9-2E0F-44E3-9220-5DB8EB394CFF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8" name="Google Shape;2798;p5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dirty="0"/>
              <a:t>Procedure of ABC</a:t>
            </a:r>
            <a:endParaRPr dirty="0"/>
          </a:p>
        </p:txBody>
      </p:sp>
      <p:sp>
        <p:nvSpPr>
          <p:cNvPr id="2883" name="Google Shape;2883;p58"/>
          <p:cNvSpPr txBox="1"/>
          <p:nvPr/>
        </p:nvSpPr>
        <p:spPr>
          <a:xfrm>
            <a:off x="720650" y="3465999"/>
            <a:ext cx="1655100" cy="1032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Observe and search the certain food sources.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84" name="Google Shape;2884;p58"/>
          <p:cNvSpPr txBox="1"/>
          <p:nvPr/>
        </p:nvSpPr>
        <p:spPr>
          <a:xfrm>
            <a:off x="720650" y="1494175"/>
            <a:ext cx="165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800"/>
              </a:spcAft>
            </a:pPr>
            <a: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Employed Bee Phase</a:t>
            </a:r>
            <a:endParaRPr sz="2200" b="1" dirty="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85" name="Google Shape;2885;p58"/>
          <p:cNvSpPr txBox="1"/>
          <p:nvPr/>
        </p:nvSpPr>
        <p:spPr>
          <a:xfrm>
            <a:off x="2736517" y="3465999"/>
            <a:ext cx="1655100" cy="1110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spcAft>
                <a:spcPts val="800"/>
              </a:spcAft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By fitness value, decide which food source to go.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86" name="Google Shape;2886;p58"/>
          <p:cNvSpPr txBox="1"/>
          <p:nvPr/>
        </p:nvSpPr>
        <p:spPr>
          <a:xfrm>
            <a:off x="2736517" y="1494175"/>
            <a:ext cx="165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800"/>
              </a:spcAft>
            </a:pPr>
            <a: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On-looker Bee Phase</a:t>
            </a:r>
            <a:endParaRPr sz="2200" b="1" dirty="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87" name="Google Shape;2887;p58"/>
          <p:cNvSpPr txBox="1"/>
          <p:nvPr/>
        </p:nvSpPr>
        <p:spPr>
          <a:xfrm>
            <a:off x="4752383" y="3466000"/>
            <a:ext cx="16551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When certain food source is exhausted, go scouting new sources.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88" name="Google Shape;2888;p58"/>
          <p:cNvSpPr txBox="1"/>
          <p:nvPr/>
        </p:nvSpPr>
        <p:spPr>
          <a:xfrm>
            <a:off x="4752383" y="1494175"/>
            <a:ext cx="165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800"/>
              </a:spcAft>
            </a:pPr>
            <a: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Scout Bee Phase</a:t>
            </a:r>
            <a:endParaRPr sz="2200" b="1" dirty="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2889" name="Google Shape;2889;p58"/>
          <p:cNvSpPr txBox="1"/>
          <p:nvPr/>
        </p:nvSpPr>
        <p:spPr>
          <a:xfrm>
            <a:off x="6768250" y="3466000"/>
            <a:ext cx="16551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calculate objectives, And update best gathering spot.</a:t>
            </a:r>
            <a:endParaRPr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90" name="Google Shape;2890;p58"/>
          <p:cNvSpPr txBox="1"/>
          <p:nvPr/>
        </p:nvSpPr>
        <p:spPr>
          <a:xfrm>
            <a:off x="6768250" y="1494175"/>
            <a:ext cx="165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Selection</a:t>
            </a:r>
            <a:b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lang="en-US" sz="22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Phase</a:t>
            </a:r>
            <a:endParaRPr sz="2200" b="1" dirty="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cxnSp>
        <p:nvCxnSpPr>
          <p:cNvPr id="2891" name="Google Shape;2891;p58"/>
          <p:cNvCxnSpPr>
            <a:cxnSpLocks/>
          </p:cNvCxnSpPr>
          <p:nvPr/>
        </p:nvCxnSpPr>
        <p:spPr>
          <a:xfrm>
            <a:off x="1771650" y="2466975"/>
            <a:ext cx="1355149" cy="637261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892" name="Google Shape;2892;p58"/>
          <p:cNvCxnSpPr>
            <a:cxnSpLocks/>
          </p:cNvCxnSpPr>
          <p:nvPr/>
        </p:nvCxnSpPr>
        <p:spPr>
          <a:xfrm flipV="1">
            <a:off x="3781235" y="2545249"/>
            <a:ext cx="1006038" cy="503804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893" name="Google Shape;2893;p58"/>
          <p:cNvCxnSpPr>
            <a:cxnSpLocks/>
          </p:cNvCxnSpPr>
          <p:nvPr/>
        </p:nvCxnSpPr>
        <p:spPr>
          <a:xfrm>
            <a:off x="5991225" y="2619375"/>
            <a:ext cx="1164769" cy="519683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grpSp>
        <p:nvGrpSpPr>
          <p:cNvPr id="98" name="Google Shape;2857;p58">
            <a:extLst>
              <a:ext uri="{FF2B5EF4-FFF2-40B4-BE49-F238E27FC236}">
                <a16:creationId xmlns:a16="http://schemas.microsoft.com/office/drawing/2014/main" id="{1D7973AD-5045-448D-A144-79554FA9DCC8}"/>
              </a:ext>
            </a:extLst>
          </p:cNvPr>
          <p:cNvGrpSpPr/>
          <p:nvPr/>
        </p:nvGrpSpPr>
        <p:grpSpPr>
          <a:xfrm>
            <a:off x="754681" y="2288126"/>
            <a:ext cx="1299482" cy="1175888"/>
            <a:chOff x="6768241" y="2284196"/>
            <a:chExt cx="1299482" cy="1175888"/>
          </a:xfrm>
        </p:grpSpPr>
        <p:grpSp>
          <p:nvGrpSpPr>
            <p:cNvPr id="99" name="Google Shape;2858;p58">
              <a:extLst>
                <a:ext uri="{FF2B5EF4-FFF2-40B4-BE49-F238E27FC236}">
                  <a16:creationId xmlns:a16="http://schemas.microsoft.com/office/drawing/2014/main" id="{5F39F96F-EEED-4E86-AD05-A9307EF5E998}"/>
                </a:ext>
              </a:extLst>
            </p:cNvPr>
            <p:cNvGrpSpPr/>
            <p:nvPr/>
          </p:nvGrpSpPr>
          <p:grpSpPr>
            <a:xfrm>
              <a:off x="7091847" y="2284196"/>
              <a:ext cx="975876" cy="1032327"/>
              <a:chOff x="1311125" y="238125"/>
              <a:chExt cx="4903900" cy="5187575"/>
            </a:xfrm>
          </p:grpSpPr>
          <p:sp>
            <p:nvSpPr>
              <p:cNvPr id="116" name="Google Shape;2859;p58">
                <a:extLst>
                  <a:ext uri="{FF2B5EF4-FFF2-40B4-BE49-F238E27FC236}">
                    <a16:creationId xmlns:a16="http://schemas.microsoft.com/office/drawing/2014/main" id="{31E78C8E-1E57-4406-9A0E-7A488A51EF65}"/>
                  </a:ext>
                </a:extLst>
              </p:cNvPr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860;p58">
                <a:extLst>
                  <a:ext uri="{FF2B5EF4-FFF2-40B4-BE49-F238E27FC236}">
                    <a16:creationId xmlns:a16="http://schemas.microsoft.com/office/drawing/2014/main" id="{98C17EE4-30F0-4F75-9D82-6035EAC35A01}"/>
                  </a:ext>
                </a:extLst>
              </p:cNvPr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861;p58">
                <a:extLst>
                  <a:ext uri="{FF2B5EF4-FFF2-40B4-BE49-F238E27FC236}">
                    <a16:creationId xmlns:a16="http://schemas.microsoft.com/office/drawing/2014/main" id="{A02F0C36-272C-43D2-8924-274961B367DE}"/>
                  </a:ext>
                </a:extLst>
              </p:cNvPr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862;p58">
                <a:extLst>
                  <a:ext uri="{FF2B5EF4-FFF2-40B4-BE49-F238E27FC236}">
                    <a16:creationId xmlns:a16="http://schemas.microsoft.com/office/drawing/2014/main" id="{6B237B74-5B9C-4A63-9A0D-1D9C68F90E87}"/>
                  </a:ext>
                </a:extLst>
              </p:cNvPr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863;p58">
                <a:extLst>
                  <a:ext uri="{FF2B5EF4-FFF2-40B4-BE49-F238E27FC236}">
                    <a16:creationId xmlns:a16="http://schemas.microsoft.com/office/drawing/2014/main" id="{732BB880-AC32-408C-B794-532BEA603BA4}"/>
                  </a:ext>
                </a:extLst>
              </p:cNvPr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864;p58">
                <a:extLst>
                  <a:ext uri="{FF2B5EF4-FFF2-40B4-BE49-F238E27FC236}">
                    <a16:creationId xmlns:a16="http://schemas.microsoft.com/office/drawing/2014/main" id="{76DA7347-1847-40EE-99EF-27F29ECE0A37}"/>
                  </a:ext>
                </a:extLst>
              </p:cNvPr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865;p58">
                <a:extLst>
                  <a:ext uri="{FF2B5EF4-FFF2-40B4-BE49-F238E27FC236}">
                    <a16:creationId xmlns:a16="http://schemas.microsoft.com/office/drawing/2014/main" id="{AB828D2C-1C20-49EB-8F15-992BD054EC35}"/>
                  </a:ext>
                </a:extLst>
              </p:cNvPr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866;p58">
                <a:extLst>
                  <a:ext uri="{FF2B5EF4-FFF2-40B4-BE49-F238E27FC236}">
                    <a16:creationId xmlns:a16="http://schemas.microsoft.com/office/drawing/2014/main" id="{3629F941-E220-404B-A3FA-51276DBBB0ED}"/>
                  </a:ext>
                </a:extLst>
              </p:cNvPr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2867;p58">
              <a:extLst>
                <a:ext uri="{FF2B5EF4-FFF2-40B4-BE49-F238E27FC236}">
                  <a16:creationId xmlns:a16="http://schemas.microsoft.com/office/drawing/2014/main" id="{3C53D3C9-229B-49C7-AB22-03643DF53DAE}"/>
                </a:ext>
              </a:extLst>
            </p:cNvPr>
            <p:cNvGrpSpPr/>
            <p:nvPr/>
          </p:nvGrpSpPr>
          <p:grpSpPr>
            <a:xfrm rot="3392077">
              <a:off x="6818240" y="2612235"/>
              <a:ext cx="904875" cy="606429"/>
              <a:chOff x="238125" y="461875"/>
              <a:chExt cx="7107950" cy="4763600"/>
            </a:xfrm>
          </p:grpSpPr>
          <p:sp>
            <p:nvSpPr>
              <p:cNvPr id="101" name="Google Shape;2868;p58">
                <a:extLst>
                  <a:ext uri="{FF2B5EF4-FFF2-40B4-BE49-F238E27FC236}">
                    <a16:creationId xmlns:a16="http://schemas.microsoft.com/office/drawing/2014/main" id="{A84DBC71-3F51-4BF7-8F67-182C3CEE2945}"/>
                  </a:ext>
                </a:extLst>
              </p:cNvPr>
              <p:cNvSpPr/>
              <p:nvPr/>
            </p:nvSpPr>
            <p:spPr>
              <a:xfrm>
                <a:off x="238125" y="461875"/>
                <a:ext cx="7107950" cy="4763600"/>
              </a:xfrm>
              <a:custGeom>
                <a:avLst/>
                <a:gdLst/>
                <a:ahLst/>
                <a:cxnLst/>
                <a:rect l="l" t="t" r="r" b="b"/>
                <a:pathLst>
                  <a:path w="284318" h="190544" extrusionOk="0">
                    <a:moveTo>
                      <a:pt x="99177" y="121534"/>
                    </a:moveTo>
                    <a:lnTo>
                      <a:pt x="99177" y="122091"/>
                    </a:lnTo>
                    <a:lnTo>
                      <a:pt x="98620" y="122091"/>
                    </a:lnTo>
                    <a:lnTo>
                      <a:pt x="99177" y="121534"/>
                    </a:lnTo>
                    <a:close/>
                    <a:moveTo>
                      <a:pt x="184981" y="123922"/>
                    </a:moveTo>
                    <a:lnTo>
                      <a:pt x="185618" y="124559"/>
                    </a:lnTo>
                    <a:lnTo>
                      <a:pt x="184981" y="124559"/>
                    </a:lnTo>
                    <a:lnTo>
                      <a:pt x="184981" y="123922"/>
                    </a:lnTo>
                    <a:close/>
                    <a:moveTo>
                      <a:pt x="111853" y="1"/>
                    </a:moveTo>
                    <a:cubicBezTo>
                      <a:pt x="107866" y="1"/>
                      <a:pt x="103863" y="1513"/>
                      <a:pt x="100769" y="4528"/>
                    </a:cubicBezTo>
                    <a:lnTo>
                      <a:pt x="100689" y="4687"/>
                    </a:lnTo>
                    <a:cubicBezTo>
                      <a:pt x="94560" y="10816"/>
                      <a:pt x="94640" y="20686"/>
                      <a:pt x="100689" y="26735"/>
                    </a:cubicBezTo>
                    <a:lnTo>
                      <a:pt x="110877" y="36924"/>
                    </a:lnTo>
                    <a:lnTo>
                      <a:pt x="110877" y="39630"/>
                    </a:lnTo>
                    <a:cubicBezTo>
                      <a:pt x="103475" y="44724"/>
                      <a:pt x="99097" y="53081"/>
                      <a:pt x="99097" y="62076"/>
                    </a:cubicBezTo>
                    <a:cubicBezTo>
                      <a:pt x="99097" y="63031"/>
                      <a:pt x="99097" y="63986"/>
                      <a:pt x="99256" y="64941"/>
                    </a:cubicBezTo>
                    <a:lnTo>
                      <a:pt x="99256" y="69399"/>
                    </a:lnTo>
                    <a:lnTo>
                      <a:pt x="37808" y="69399"/>
                    </a:lnTo>
                    <a:cubicBezTo>
                      <a:pt x="16954" y="69399"/>
                      <a:pt x="0" y="86273"/>
                      <a:pt x="0" y="107207"/>
                    </a:cubicBezTo>
                    <a:cubicBezTo>
                      <a:pt x="0" y="128140"/>
                      <a:pt x="16954" y="145015"/>
                      <a:pt x="37808" y="145015"/>
                    </a:cubicBezTo>
                    <a:lnTo>
                      <a:pt x="59458" y="145015"/>
                    </a:lnTo>
                    <a:cubicBezTo>
                      <a:pt x="59721" y="145023"/>
                      <a:pt x="59984" y="145027"/>
                      <a:pt x="60247" y="145027"/>
                    </a:cubicBezTo>
                    <a:cubicBezTo>
                      <a:pt x="62530" y="145027"/>
                      <a:pt x="64807" y="144727"/>
                      <a:pt x="67020" y="144298"/>
                    </a:cubicBezTo>
                    <a:lnTo>
                      <a:pt x="67020" y="144298"/>
                    </a:lnTo>
                    <a:lnTo>
                      <a:pt x="57468" y="153850"/>
                    </a:lnTo>
                    <a:cubicBezTo>
                      <a:pt x="52772" y="158546"/>
                      <a:pt x="52772" y="166108"/>
                      <a:pt x="57468" y="170804"/>
                    </a:cubicBezTo>
                    <a:lnTo>
                      <a:pt x="62722" y="176057"/>
                    </a:lnTo>
                    <a:cubicBezTo>
                      <a:pt x="65070" y="178405"/>
                      <a:pt x="68134" y="179579"/>
                      <a:pt x="71189" y="179579"/>
                    </a:cubicBezTo>
                    <a:cubicBezTo>
                      <a:pt x="74243" y="179579"/>
                      <a:pt x="77288" y="178405"/>
                      <a:pt x="79596" y="176057"/>
                    </a:cubicBezTo>
                    <a:lnTo>
                      <a:pt x="99973" y="155760"/>
                    </a:lnTo>
                    <a:cubicBezTo>
                      <a:pt x="101007" y="161252"/>
                      <a:pt x="103157" y="166506"/>
                      <a:pt x="106261" y="171122"/>
                    </a:cubicBezTo>
                    <a:lnTo>
                      <a:pt x="106500" y="171600"/>
                    </a:lnTo>
                    <a:cubicBezTo>
                      <a:pt x="114459" y="183460"/>
                      <a:pt x="127831" y="190544"/>
                      <a:pt x="142079" y="190544"/>
                    </a:cubicBezTo>
                    <a:cubicBezTo>
                      <a:pt x="156327" y="190544"/>
                      <a:pt x="169699" y="183460"/>
                      <a:pt x="177659" y="171600"/>
                    </a:cubicBezTo>
                    <a:lnTo>
                      <a:pt x="177977" y="171122"/>
                    </a:lnTo>
                    <a:cubicBezTo>
                      <a:pt x="180683" y="167063"/>
                      <a:pt x="182673" y="162446"/>
                      <a:pt x="183787" y="157671"/>
                    </a:cubicBezTo>
                    <a:lnTo>
                      <a:pt x="204642" y="178525"/>
                    </a:lnTo>
                    <a:cubicBezTo>
                      <a:pt x="206950" y="180873"/>
                      <a:pt x="210014" y="182047"/>
                      <a:pt x="213079" y="182047"/>
                    </a:cubicBezTo>
                    <a:cubicBezTo>
                      <a:pt x="216143" y="182047"/>
                      <a:pt x="219208" y="180873"/>
                      <a:pt x="221516" y="178525"/>
                    </a:cubicBezTo>
                    <a:lnTo>
                      <a:pt x="226849" y="173192"/>
                    </a:lnTo>
                    <a:cubicBezTo>
                      <a:pt x="231545" y="168575"/>
                      <a:pt x="231545" y="161014"/>
                      <a:pt x="226849" y="156317"/>
                    </a:cubicBezTo>
                    <a:lnTo>
                      <a:pt x="217297" y="146766"/>
                    </a:lnTo>
                    <a:lnTo>
                      <a:pt x="217297" y="146766"/>
                    </a:lnTo>
                    <a:cubicBezTo>
                      <a:pt x="219765" y="147323"/>
                      <a:pt x="222312" y="147562"/>
                      <a:pt x="224859" y="147562"/>
                    </a:cubicBezTo>
                    <a:lnTo>
                      <a:pt x="246430" y="147562"/>
                    </a:lnTo>
                    <a:cubicBezTo>
                      <a:pt x="267363" y="147562"/>
                      <a:pt x="284317" y="130608"/>
                      <a:pt x="284317" y="109674"/>
                    </a:cubicBezTo>
                    <a:cubicBezTo>
                      <a:pt x="284317" y="88820"/>
                      <a:pt x="267363" y="71866"/>
                      <a:pt x="246430" y="71866"/>
                    </a:cubicBezTo>
                    <a:lnTo>
                      <a:pt x="246430" y="71787"/>
                    </a:lnTo>
                    <a:lnTo>
                      <a:pt x="184981" y="71787"/>
                    </a:lnTo>
                    <a:lnTo>
                      <a:pt x="184981" y="62155"/>
                    </a:lnTo>
                    <a:lnTo>
                      <a:pt x="184981" y="61280"/>
                    </a:lnTo>
                    <a:cubicBezTo>
                      <a:pt x="184743" y="52604"/>
                      <a:pt x="180365" y="44644"/>
                      <a:pt x="173281" y="39630"/>
                    </a:cubicBezTo>
                    <a:lnTo>
                      <a:pt x="173281" y="36924"/>
                    </a:lnTo>
                    <a:lnTo>
                      <a:pt x="183469" y="26735"/>
                    </a:lnTo>
                    <a:cubicBezTo>
                      <a:pt x="189518" y="20606"/>
                      <a:pt x="189518" y="10736"/>
                      <a:pt x="183469" y="4608"/>
                    </a:cubicBezTo>
                    <a:cubicBezTo>
                      <a:pt x="180405" y="1543"/>
                      <a:pt x="176385" y="11"/>
                      <a:pt x="172365" y="11"/>
                    </a:cubicBezTo>
                    <a:cubicBezTo>
                      <a:pt x="168346" y="11"/>
                      <a:pt x="164326" y="1543"/>
                      <a:pt x="161262" y="4608"/>
                    </a:cubicBezTo>
                    <a:lnTo>
                      <a:pt x="145342" y="20447"/>
                    </a:lnTo>
                    <a:cubicBezTo>
                      <a:pt x="143591" y="22198"/>
                      <a:pt x="142397" y="24507"/>
                      <a:pt x="141999" y="26974"/>
                    </a:cubicBezTo>
                    <a:cubicBezTo>
                      <a:pt x="141601" y="24507"/>
                      <a:pt x="140487" y="22198"/>
                      <a:pt x="138736" y="20447"/>
                    </a:cubicBezTo>
                    <a:lnTo>
                      <a:pt x="122896" y="4608"/>
                    </a:lnTo>
                    <a:cubicBezTo>
                      <a:pt x="119862" y="1533"/>
                      <a:pt x="115866" y="1"/>
                      <a:pt x="111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8999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869;p58">
                <a:extLst>
                  <a:ext uri="{FF2B5EF4-FFF2-40B4-BE49-F238E27FC236}">
                    <a16:creationId xmlns:a16="http://schemas.microsoft.com/office/drawing/2014/main" id="{047869CA-524C-4B19-8EF3-F395A0EDD4C8}"/>
                  </a:ext>
                </a:extLst>
              </p:cNvPr>
              <p:cNvSpPr/>
              <p:nvPr/>
            </p:nvSpPr>
            <p:spPr>
              <a:xfrm>
                <a:off x="3143375" y="4574750"/>
                <a:ext cx="1293450" cy="350250"/>
              </a:xfrm>
              <a:custGeom>
                <a:avLst/>
                <a:gdLst/>
                <a:ahLst/>
                <a:cxnLst/>
                <a:rect l="l" t="t" r="r" b="b"/>
                <a:pathLst>
                  <a:path w="51738" h="14010" extrusionOk="0">
                    <a:moveTo>
                      <a:pt x="0" y="1"/>
                    </a:moveTo>
                    <a:cubicBezTo>
                      <a:pt x="5731" y="8756"/>
                      <a:pt x="15442" y="14010"/>
                      <a:pt x="25869" y="14010"/>
                    </a:cubicBezTo>
                    <a:cubicBezTo>
                      <a:pt x="36296" y="14010"/>
                      <a:pt x="46007" y="8756"/>
                      <a:pt x="51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870;p58">
                <a:extLst>
                  <a:ext uri="{FF2B5EF4-FFF2-40B4-BE49-F238E27FC236}">
                    <a16:creationId xmlns:a16="http://schemas.microsoft.com/office/drawing/2014/main" id="{EAF10C57-01F4-49C9-A1F3-517AD05E7CC3}"/>
                  </a:ext>
                </a:extLst>
              </p:cNvPr>
              <p:cNvSpPr/>
              <p:nvPr/>
            </p:nvSpPr>
            <p:spPr>
              <a:xfrm>
                <a:off x="3016025" y="3635525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7164"/>
                    </a:lnTo>
                    <a:lnTo>
                      <a:pt x="0" y="14646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17034"/>
                    </a:lnTo>
                    <a:lnTo>
                      <a:pt x="61926" y="9552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2871;p58">
                <a:extLst>
                  <a:ext uri="{FF2B5EF4-FFF2-40B4-BE49-F238E27FC236}">
                    <a16:creationId xmlns:a16="http://schemas.microsoft.com/office/drawing/2014/main" id="{570B4241-82E6-4C20-80E0-F8534EDE85B3}"/>
                  </a:ext>
                </a:extLst>
              </p:cNvPr>
              <p:cNvSpPr/>
              <p:nvPr/>
            </p:nvSpPr>
            <p:spPr>
              <a:xfrm>
                <a:off x="3016025" y="2696300"/>
                <a:ext cx="1548150" cy="469625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5" extrusionOk="0">
                    <a:moveTo>
                      <a:pt x="0" y="0"/>
                    </a:moveTo>
                    <a:lnTo>
                      <a:pt x="0" y="4458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6845"/>
                    </a:lnTo>
                    <a:lnTo>
                      <a:pt x="619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872;p58">
                <a:extLst>
                  <a:ext uri="{FF2B5EF4-FFF2-40B4-BE49-F238E27FC236}">
                    <a16:creationId xmlns:a16="http://schemas.microsoft.com/office/drawing/2014/main" id="{A0AA34ED-1478-4A4E-8EAB-5B1D2AEA7DAC}"/>
                  </a:ext>
                </a:extLst>
              </p:cNvPr>
              <p:cNvSpPr/>
              <p:nvPr/>
            </p:nvSpPr>
            <p:spPr>
              <a:xfrm>
                <a:off x="4564150" y="3874325"/>
                <a:ext cx="1134275" cy="837750"/>
              </a:xfrm>
              <a:custGeom>
                <a:avLst/>
                <a:gdLst/>
                <a:ahLst/>
                <a:cxnLst/>
                <a:rect l="l" t="t" r="r" b="b"/>
                <a:pathLst>
                  <a:path w="45371" h="33510" extrusionOk="0">
                    <a:moveTo>
                      <a:pt x="1" y="0"/>
                    </a:moveTo>
                    <a:lnTo>
                      <a:pt x="1" y="7482"/>
                    </a:lnTo>
                    <a:lnTo>
                      <a:pt x="14010" y="7482"/>
                    </a:lnTo>
                    <a:lnTo>
                      <a:pt x="40038" y="33510"/>
                    </a:lnTo>
                    <a:lnTo>
                      <a:pt x="45371" y="28257"/>
                    </a:lnTo>
                    <a:lnTo>
                      <a:pt x="1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873;p58">
                <a:extLst>
                  <a:ext uri="{FF2B5EF4-FFF2-40B4-BE49-F238E27FC236}">
                    <a16:creationId xmlns:a16="http://schemas.microsoft.com/office/drawing/2014/main" id="{63A9D1CE-BDE6-4757-A9D9-2EACB905533C}"/>
                  </a:ext>
                </a:extLst>
              </p:cNvPr>
              <p:cNvSpPr/>
              <p:nvPr/>
            </p:nvSpPr>
            <p:spPr>
              <a:xfrm>
                <a:off x="1885750" y="3814625"/>
                <a:ext cx="1130300" cy="837775"/>
              </a:xfrm>
              <a:custGeom>
                <a:avLst/>
                <a:gdLst/>
                <a:ahLst/>
                <a:cxnLst/>
                <a:rect l="l" t="t" r="r" b="b"/>
                <a:pathLst>
                  <a:path w="45212" h="33511" extrusionOk="0">
                    <a:moveTo>
                      <a:pt x="28178" y="0"/>
                    </a:moveTo>
                    <a:lnTo>
                      <a:pt x="1" y="28257"/>
                    </a:lnTo>
                    <a:lnTo>
                      <a:pt x="5254" y="33510"/>
                    </a:lnTo>
                    <a:lnTo>
                      <a:pt x="31282" y="7482"/>
                    </a:lnTo>
                    <a:lnTo>
                      <a:pt x="45211" y="7482"/>
                    </a:lnTo>
                    <a:lnTo>
                      <a:pt x="452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874;p58">
                <a:extLst>
                  <a:ext uri="{FF2B5EF4-FFF2-40B4-BE49-F238E27FC236}">
                    <a16:creationId xmlns:a16="http://schemas.microsoft.com/office/drawing/2014/main" id="{C78E2450-D76D-47FB-ACF0-304B0D880A4D}"/>
                  </a:ext>
                </a:extLst>
              </p:cNvPr>
              <p:cNvSpPr/>
              <p:nvPr/>
            </p:nvSpPr>
            <p:spPr>
              <a:xfrm>
                <a:off x="3016025" y="4107125"/>
                <a:ext cx="1548150" cy="467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06" extrusionOk="0">
                    <a:moveTo>
                      <a:pt x="0" y="1"/>
                    </a:moveTo>
                    <a:lnTo>
                      <a:pt x="0" y="1831"/>
                    </a:lnTo>
                    <a:cubicBezTo>
                      <a:pt x="0" y="7801"/>
                      <a:pt x="1751" y="13691"/>
                      <a:pt x="5094" y="18706"/>
                    </a:cubicBezTo>
                    <a:lnTo>
                      <a:pt x="56911" y="18706"/>
                    </a:lnTo>
                    <a:cubicBezTo>
                      <a:pt x="60175" y="13691"/>
                      <a:pt x="61926" y="7801"/>
                      <a:pt x="61926" y="1831"/>
                    </a:cubicBez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875;p58">
                <a:extLst>
                  <a:ext uri="{FF2B5EF4-FFF2-40B4-BE49-F238E27FC236}">
                    <a16:creationId xmlns:a16="http://schemas.microsoft.com/office/drawing/2014/main" id="{2BA5C558-08B7-41AB-BEE4-77FB2412D5F5}"/>
                  </a:ext>
                </a:extLst>
              </p:cNvPr>
              <p:cNvSpPr/>
              <p:nvPr/>
            </p:nvSpPr>
            <p:spPr>
              <a:xfrm>
                <a:off x="3016025" y="3165900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18786"/>
                    </a:lnTo>
                    <a:lnTo>
                      <a:pt x="61926" y="18786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876;p58">
                <a:extLst>
                  <a:ext uri="{FF2B5EF4-FFF2-40B4-BE49-F238E27FC236}">
                    <a16:creationId xmlns:a16="http://schemas.microsoft.com/office/drawing/2014/main" id="{9F214DE0-4259-4372-AF76-7986EC752304}"/>
                  </a:ext>
                </a:extLst>
              </p:cNvPr>
              <p:cNvSpPr/>
              <p:nvPr/>
            </p:nvSpPr>
            <p:spPr>
              <a:xfrm>
                <a:off x="3018000" y="2015750"/>
                <a:ext cx="1546175" cy="680575"/>
              </a:xfrm>
              <a:custGeom>
                <a:avLst/>
                <a:gdLst/>
                <a:ahLst/>
                <a:cxnLst/>
                <a:rect l="l" t="t" r="r" b="b"/>
                <a:pathLst>
                  <a:path w="61847" h="27223" extrusionOk="0">
                    <a:moveTo>
                      <a:pt x="30884" y="0"/>
                    </a:moveTo>
                    <a:cubicBezTo>
                      <a:pt x="30804" y="8119"/>
                      <a:pt x="24516" y="14885"/>
                      <a:pt x="16318" y="15362"/>
                    </a:cubicBezTo>
                    <a:cubicBezTo>
                      <a:pt x="15962" y="15387"/>
                      <a:pt x="15608" y="15399"/>
                      <a:pt x="15256" y="15399"/>
                    </a:cubicBezTo>
                    <a:cubicBezTo>
                      <a:pt x="7583" y="15399"/>
                      <a:pt x="990" y="9677"/>
                      <a:pt x="1" y="1990"/>
                    </a:cubicBezTo>
                    <a:lnTo>
                      <a:pt x="1" y="27222"/>
                    </a:lnTo>
                    <a:lnTo>
                      <a:pt x="61847" y="27222"/>
                    </a:lnTo>
                    <a:lnTo>
                      <a:pt x="61847" y="0"/>
                    </a:lnTo>
                    <a:cubicBezTo>
                      <a:pt x="61847" y="8517"/>
                      <a:pt x="54922" y="15522"/>
                      <a:pt x="46405" y="15522"/>
                    </a:cubicBezTo>
                    <a:cubicBezTo>
                      <a:pt x="37809" y="15522"/>
                      <a:pt x="30884" y="8517"/>
                      <a:pt x="308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877;p58">
                <a:extLst>
                  <a:ext uri="{FF2B5EF4-FFF2-40B4-BE49-F238E27FC236}">
                    <a16:creationId xmlns:a16="http://schemas.microsoft.com/office/drawing/2014/main" id="{46142090-FF80-4577-82D1-3275949E247A}"/>
                  </a:ext>
                </a:extLst>
              </p:cNvPr>
              <p:cNvSpPr/>
              <p:nvPr/>
            </p:nvSpPr>
            <p:spPr>
              <a:xfrm>
                <a:off x="536600" y="2495325"/>
                <a:ext cx="2479450" cy="1293450"/>
              </a:xfrm>
              <a:custGeom>
                <a:avLst/>
                <a:gdLst/>
                <a:ahLst/>
                <a:cxnLst/>
                <a:rect l="l" t="t" r="r" b="b"/>
                <a:pathLst>
                  <a:path w="99178" h="51738" extrusionOk="0">
                    <a:moveTo>
                      <a:pt x="25869" y="0"/>
                    </a:moveTo>
                    <a:cubicBezTo>
                      <a:pt x="11621" y="0"/>
                      <a:pt x="0" y="11541"/>
                      <a:pt x="0" y="25869"/>
                    </a:cubicBezTo>
                    <a:cubicBezTo>
                      <a:pt x="0" y="40116"/>
                      <a:pt x="11621" y="51737"/>
                      <a:pt x="25869" y="51737"/>
                    </a:cubicBezTo>
                    <a:lnTo>
                      <a:pt x="47440" y="51737"/>
                    </a:lnTo>
                    <a:cubicBezTo>
                      <a:pt x="54046" y="51737"/>
                      <a:pt x="60414" y="49190"/>
                      <a:pt x="65269" y="44653"/>
                    </a:cubicBezTo>
                    <a:lnTo>
                      <a:pt x="99177" y="12497"/>
                    </a:lnTo>
                    <a:lnTo>
                      <a:pt x="99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878;p58">
                <a:extLst>
                  <a:ext uri="{FF2B5EF4-FFF2-40B4-BE49-F238E27FC236}">
                    <a16:creationId xmlns:a16="http://schemas.microsoft.com/office/drawing/2014/main" id="{662D2398-AEF9-4002-B1D4-1F2CE6F7D26A}"/>
                  </a:ext>
                </a:extLst>
              </p:cNvPr>
              <p:cNvSpPr/>
              <p:nvPr/>
            </p:nvSpPr>
            <p:spPr>
              <a:xfrm>
                <a:off x="4564150" y="2555000"/>
                <a:ext cx="2481450" cy="1295450"/>
              </a:xfrm>
              <a:custGeom>
                <a:avLst/>
                <a:gdLst/>
                <a:ahLst/>
                <a:cxnLst/>
                <a:rect l="l" t="t" r="r" b="b"/>
                <a:pathLst>
                  <a:path w="99258" h="51818" extrusionOk="0">
                    <a:moveTo>
                      <a:pt x="1" y="1"/>
                    </a:moveTo>
                    <a:lnTo>
                      <a:pt x="1" y="12418"/>
                    </a:lnTo>
                    <a:lnTo>
                      <a:pt x="33988" y="44734"/>
                    </a:lnTo>
                    <a:cubicBezTo>
                      <a:pt x="38764" y="49271"/>
                      <a:pt x="45212" y="51818"/>
                      <a:pt x="51818" y="51818"/>
                    </a:cubicBezTo>
                    <a:lnTo>
                      <a:pt x="73389" y="51818"/>
                    </a:lnTo>
                    <a:cubicBezTo>
                      <a:pt x="87716" y="51818"/>
                      <a:pt x="99257" y="40197"/>
                      <a:pt x="99257" y="25949"/>
                    </a:cubicBezTo>
                    <a:cubicBezTo>
                      <a:pt x="99257" y="11622"/>
                      <a:pt x="87716" y="1"/>
                      <a:pt x="733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879;p58">
                <a:extLst>
                  <a:ext uri="{FF2B5EF4-FFF2-40B4-BE49-F238E27FC236}">
                    <a16:creationId xmlns:a16="http://schemas.microsoft.com/office/drawing/2014/main" id="{46CB11FA-BD97-4923-BD4A-7C9E3C6FCE49}"/>
                  </a:ext>
                </a:extLst>
              </p:cNvPr>
              <p:cNvSpPr/>
              <p:nvPr/>
            </p:nvSpPr>
            <p:spPr>
              <a:xfrm>
                <a:off x="3788100" y="1629200"/>
                <a:ext cx="776075" cy="774600"/>
              </a:xfrm>
              <a:custGeom>
                <a:avLst/>
                <a:gdLst/>
                <a:ahLst/>
                <a:cxnLst/>
                <a:rect l="l" t="t" r="r" b="b"/>
                <a:pathLst>
                  <a:path w="31043" h="30984" extrusionOk="0">
                    <a:moveTo>
                      <a:pt x="15532" y="1"/>
                    </a:moveTo>
                    <a:cubicBezTo>
                      <a:pt x="14288" y="1"/>
                      <a:pt x="13054" y="140"/>
                      <a:pt x="11860" y="419"/>
                    </a:cubicBezTo>
                    <a:cubicBezTo>
                      <a:pt x="5015" y="2170"/>
                      <a:pt x="160" y="8219"/>
                      <a:pt x="0" y="15303"/>
                    </a:cubicBezTo>
                    <a:cubicBezTo>
                      <a:pt x="0" y="15383"/>
                      <a:pt x="0" y="15462"/>
                      <a:pt x="0" y="15542"/>
                    </a:cubicBezTo>
                    <a:cubicBezTo>
                      <a:pt x="0" y="24059"/>
                      <a:pt x="7005" y="30984"/>
                      <a:pt x="15522" y="30984"/>
                    </a:cubicBezTo>
                    <a:cubicBezTo>
                      <a:pt x="24118" y="30984"/>
                      <a:pt x="31043" y="24059"/>
                      <a:pt x="31043" y="15542"/>
                    </a:cubicBezTo>
                    <a:cubicBezTo>
                      <a:pt x="31043" y="15462"/>
                      <a:pt x="31043" y="15383"/>
                      <a:pt x="31043" y="15303"/>
                    </a:cubicBezTo>
                    <a:cubicBezTo>
                      <a:pt x="30963" y="8219"/>
                      <a:pt x="26108" y="2170"/>
                      <a:pt x="19263" y="419"/>
                    </a:cubicBezTo>
                    <a:cubicBezTo>
                      <a:pt x="18029" y="140"/>
                      <a:pt x="16775" y="1"/>
                      <a:pt x="155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880;p58">
                <a:extLst>
                  <a:ext uri="{FF2B5EF4-FFF2-40B4-BE49-F238E27FC236}">
                    <a16:creationId xmlns:a16="http://schemas.microsoft.com/office/drawing/2014/main" id="{8F7FBCFD-E7E5-4215-98AD-A635FB1B3D40}"/>
                  </a:ext>
                </a:extLst>
              </p:cNvPr>
              <p:cNvSpPr/>
              <p:nvPr/>
            </p:nvSpPr>
            <p:spPr>
              <a:xfrm>
                <a:off x="3014025" y="1627725"/>
                <a:ext cx="776100" cy="776075"/>
              </a:xfrm>
              <a:custGeom>
                <a:avLst/>
                <a:gdLst/>
                <a:ahLst/>
                <a:cxnLst/>
                <a:rect l="l" t="t" r="r" b="b"/>
                <a:pathLst>
                  <a:path w="31044" h="31043" extrusionOk="0">
                    <a:moveTo>
                      <a:pt x="15512" y="0"/>
                    </a:moveTo>
                    <a:cubicBezTo>
                      <a:pt x="14268" y="0"/>
                      <a:pt x="13015" y="159"/>
                      <a:pt x="11781" y="478"/>
                    </a:cubicBezTo>
                    <a:cubicBezTo>
                      <a:pt x="4856" y="2149"/>
                      <a:pt x="1" y="8358"/>
                      <a:pt x="1" y="15521"/>
                    </a:cubicBezTo>
                    <a:cubicBezTo>
                      <a:pt x="1" y="16158"/>
                      <a:pt x="1" y="16875"/>
                      <a:pt x="160" y="17511"/>
                    </a:cubicBezTo>
                    <a:cubicBezTo>
                      <a:pt x="1115" y="25232"/>
                      <a:pt x="7721" y="31043"/>
                      <a:pt x="15522" y="31043"/>
                    </a:cubicBezTo>
                    <a:cubicBezTo>
                      <a:pt x="24039" y="31043"/>
                      <a:pt x="30963" y="24118"/>
                      <a:pt x="31043" y="15601"/>
                    </a:cubicBezTo>
                    <a:cubicBezTo>
                      <a:pt x="31043" y="15521"/>
                      <a:pt x="31043" y="15442"/>
                      <a:pt x="31043" y="15362"/>
                    </a:cubicBezTo>
                    <a:cubicBezTo>
                      <a:pt x="30963" y="8278"/>
                      <a:pt x="26108" y="2149"/>
                      <a:pt x="19183" y="478"/>
                    </a:cubicBezTo>
                    <a:cubicBezTo>
                      <a:pt x="17989" y="159"/>
                      <a:pt x="16756" y="0"/>
                      <a:pt x="15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881;p58">
                <a:extLst>
                  <a:ext uri="{FF2B5EF4-FFF2-40B4-BE49-F238E27FC236}">
                    <a16:creationId xmlns:a16="http://schemas.microsoft.com/office/drawing/2014/main" id="{2E88878C-EE6A-4DC4-BCAA-2ACDB5E8F8FD}"/>
                  </a:ext>
                </a:extLst>
              </p:cNvPr>
              <p:cNvSpPr/>
              <p:nvPr/>
            </p:nvSpPr>
            <p:spPr>
              <a:xfrm>
                <a:off x="4082600" y="758300"/>
                <a:ext cx="595950" cy="881375"/>
              </a:xfrm>
              <a:custGeom>
                <a:avLst/>
                <a:gdLst/>
                <a:ahLst/>
                <a:cxnLst/>
                <a:rect l="l" t="t" r="r" b="b"/>
                <a:pathLst>
                  <a:path w="23838" h="35255" extrusionOk="0">
                    <a:moveTo>
                      <a:pt x="18460" y="0"/>
                    </a:moveTo>
                    <a:cubicBezTo>
                      <a:pt x="17578" y="0"/>
                      <a:pt x="16659" y="350"/>
                      <a:pt x="15840" y="1188"/>
                    </a:cubicBezTo>
                    <a:lnTo>
                      <a:pt x="1" y="17027"/>
                    </a:lnTo>
                    <a:lnTo>
                      <a:pt x="1" y="34777"/>
                    </a:lnTo>
                    <a:cubicBezTo>
                      <a:pt x="1" y="34936"/>
                      <a:pt x="1" y="35096"/>
                      <a:pt x="1" y="35175"/>
                    </a:cubicBezTo>
                    <a:cubicBezTo>
                      <a:pt x="1234" y="34897"/>
                      <a:pt x="2488" y="34757"/>
                      <a:pt x="3732" y="34757"/>
                    </a:cubicBezTo>
                    <a:cubicBezTo>
                      <a:pt x="4975" y="34757"/>
                      <a:pt x="6209" y="34897"/>
                      <a:pt x="7403" y="35175"/>
                    </a:cubicBezTo>
                    <a:lnTo>
                      <a:pt x="7483" y="35255"/>
                    </a:lnTo>
                    <a:cubicBezTo>
                      <a:pt x="7483" y="35096"/>
                      <a:pt x="7483" y="34936"/>
                      <a:pt x="7483" y="34777"/>
                    </a:cubicBezTo>
                    <a:lnTo>
                      <a:pt x="7483" y="20132"/>
                    </a:lnTo>
                    <a:lnTo>
                      <a:pt x="21094" y="6441"/>
                    </a:lnTo>
                    <a:cubicBezTo>
                      <a:pt x="23838" y="3758"/>
                      <a:pt x="21349" y="0"/>
                      <a:pt x="18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882;p58">
                <a:extLst>
                  <a:ext uri="{FF2B5EF4-FFF2-40B4-BE49-F238E27FC236}">
                    <a16:creationId xmlns:a16="http://schemas.microsoft.com/office/drawing/2014/main" id="{2357E35D-D4EC-4814-B609-2CD987793C30}"/>
                  </a:ext>
                </a:extLst>
              </p:cNvPr>
              <p:cNvSpPr/>
              <p:nvPr/>
            </p:nvSpPr>
            <p:spPr>
              <a:xfrm>
                <a:off x="2930450" y="761125"/>
                <a:ext cx="563175" cy="878550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35142" extrusionOk="0">
                    <a:moveTo>
                      <a:pt x="4060" y="0"/>
                    </a:moveTo>
                    <a:cubicBezTo>
                      <a:pt x="3105" y="0"/>
                      <a:pt x="2150" y="358"/>
                      <a:pt x="1433" y="1075"/>
                    </a:cubicBezTo>
                    <a:cubicBezTo>
                      <a:pt x="1" y="2507"/>
                      <a:pt x="1" y="4895"/>
                      <a:pt x="1433" y="6328"/>
                    </a:cubicBezTo>
                    <a:lnTo>
                      <a:pt x="15124" y="20019"/>
                    </a:lnTo>
                    <a:lnTo>
                      <a:pt x="15124" y="34664"/>
                    </a:lnTo>
                    <a:cubicBezTo>
                      <a:pt x="15044" y="34823"/>
                      <a:pt x="15044" y="34983"/>
                      <a:pt x="15124" y="35142"/>
                    </a:cubicBezTo>
                    <a:cubicBezTo>
                      <a:pt x="16318" y="34823"/>
                      <a:pt x="17551" y="34664"/>
                      <a:pt x="18795" y="34664"/>
                    </a:cubicBezTo>
                    <a:cubicBezTo>
                      <a:pt x="20039" y="34664"/>
                      <a:pt x="21292" y="34823"/>
                      <a:pt x="22526" y="35142"/>
                    </a:cubicBezTo>
                    <a:cubicBezTo>
                      <a:pt x="22526" y="34983"/>
                      <a:pt x="22526" y="34823"/>
                      <a:pt x="22526" y="34664"/>
                    </a:cubicBezTo>
                    <a:lnTo>
                      <a:pt x="22526" y="16914"/>
                    </a:lnTo>
                    <a:lnTo>
                      <a:pt x="6687" y="1075"/>
                    </a:lnTo>
                    <a:cubicBezTo>
                      <a:pt x="5970" y="358"/>
                      <a:pt x="5015" y="0"/>
                      <a:pt x="4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" name="Google Shape;1268;p42">
            <a:extLst>
              <a:ext uri="{FF2B5EF4-FFF2-40B4-BE49-F238E27FC236}">
                <a16:creationId xmlns:a16="http://schemas.microsoft.com/office/drawing/2014/main" id="{59CE6024-FCDB-4875-956D-3D2306876430}"/>
              </a:ext>
            </a:extLst>
          </p:cNvPr>
          <p:cNvGrpSpPr/>
          <p:nvPr/>
        </p:nvGrpSpPr>
        <p:grpSpPr>
          <a:xfrm rot="-2084414">
            <a:off x="3063001" y="2509737"/>
            <a:ext cx="914287" cy="612345"/>
            <a:chOff x="238125" y="461875"/>
            <a:chExt cx="7107950" cy="4763600"/>
          </a:xfrm>
        </p:grpSpPr>
        <p:sp>
          <p:nvSpPr>
            <p:cNvPr id="125" name="Google Shape;1269;p42">
              <a:extLst>
                <a:ext uri="{FF2B5EF4-FFF2-40B4-BE49-F238E27FC236}">
                  <a16:creationId xmlns:a16="http://schemas.microsoft.com/office/drawing/2014/main" id="{7A90D551-7296-4EC6-8B7B-3804415EF4B7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0;p42">
              <a:extLst>
                <a:ext uri="{FF2B5EF4-FFF2-40B4-BE49-F238E27FC236}">
                  <a16:creationId xmlns:a16="http://schemas.microsoft.com/office/drawing/2014/main" id="{46FA33EF-2EE1-4D63-837C-2F722624628C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1;p42">
              <a:extLst>
                <a:ext uri="{FF2B5EF4-FFF2-40B4-BE49-F238E27FC236}">
                  <a16:creationId xmlns:a16="http://schemas.microsoft.com/office/drawing/2014/main" id="{A6EB6FEB-A6B9-437D-A19F-BA0EC731C99C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2;p42">
              <a:extLst>
                <a:ext uri="{FF2B5EF4-FFF2-40B4-BE49-F238E27FC236}">
                  <a16:creationId xmlns:a16="http://schemas.microsoft.com/office/drawing/2014/main" id="{7961480A-9DB1-420C-A04C-F5BD9BE47623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3;p42">
              <a:extLst>
                <a:ext uri="{FF2B5EF4-FFF2-40B4-BE49-F238E27FC236}">
                  <a16:creationId xmlns:a16="http://schemas.microsoft.com/office/drawing/2014/main" id="{4F28C4E6-80CC-4698-9C31-42F3184CE7B0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4;p42">
              <a:extLst>
                <a:ext uri="{FF2B5EF4-FFF2-40B4-BE49-F238E27FC236}">
                  <a16:creationId xmlns:a16="http://schemas.microsoft.com/office/drawing/2014/main" id="{0EBB1FB0-BF88-448C-854B-CE6B2EF7015C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5;p42">
              <a:extLst>
                <a:ext uri="{FF2B5EF4-FFF2-40B4-BE49-F238E27FC236}">
                  <a16:creationId xmlns:a16="http://schemas.microsoft.com/office/drawing/2014/main" id="{1A24475A-11E3-4202-A925-5EA4234FC024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6;p42">
              <a:extLst>
                <a:ext uri="{FF2B5EF4-FFF2-40B4-BE49-F238E27FC236}">
                  <a16:creationId xmlns:a16="http://schemas.microsoft.com/office/drawing/2014/main" id="{D6C420CB-48F0-4FAA-B989-C81407CDBC97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7;p42">
              <a:extLst>
                <a:ext uri="{FF2B5EF4-FFF2-40B4-BE49-F238E27FC236}">
                  <a16:creationId xmlns:a16="http://schemas.microsoft.com/office/drawing/2014/main" id="{91BFEC9E-81EB-4D48-B620-9ABCB182E3E3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;p42">
              <a:extLst>
                <a:ext uri="{FF2B5EF4-FFF2-40B4-BE49-F238E27FC236}">
                  <a16:creationId xmlns:a16="http://schemas.microsoft.com/office/drawing/2014/main" id="{49EE9BEB-FB00-4734-B79C-12BA5B85A22A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9;p42">
              <a:extLst>
                <a:ext uri="{FF2B5EF4-FFF2-40B4-BE49-F238E27FC236}">
                  <a16:creationId xmlns:a16="http://schemas.microsoft.com/office/drawing/2014/main" id="{2BB18315-71F2-4C15-874C-F5CAECEB7C27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80;p42">
              <a:extLst>
                <a:ext uri="{FF2B5EF4-FFF2-40B4-BE49-F238E27FC236}">
                  <a16:creationId xmlns:a16="http://schemas.microsoft.com/office/drawing/2014/main" id="{3DAB5F13-E1CB-458A-8893-7746A07DFAA4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81;p42">
              <a:extLst>
                <a:ext uri="{FF2B5EF4-FFF2-40B4-BE49-F238E27FC236}">
                  <a16:creationId xmlns:a16="http://schemas.microsoft.com/office/drawing/2014/main" id="{362C938E-B294-46AB-8C23-A8866FA4D875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82;p42">
              <a:extLst>
                <a:ext uri="{FF2B5EF4-FFF2-40B4-BE49-F238E27FC236}">
                  <a16:creationId xmlns:a16="http://schemas.microsoft.com/office/drawing/2014/main" id="{15775FEE-6FB6-4B24-9877-A1A38D39BEE1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83;p42">
              <a:extLst>
                <a:ext uri="{FF2B5EF4-FFF2-40B4-BE49-F238E27FC236}">
                  <a16:creationId xmlns:a16="http://schemas.microsoft.com/office/drawing/2014/main" id="{A210DECD-85BE-4A70-936C-FF3BFA7EC946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8352924B-8131-4604-942E-F612855EF442}"/>
              </a:ext>
            </a:extLst>
          </p:cNvPr>
          <p:cNvGrpSpPr/>
          <p:nvPr/>
        </p:nvGrpSpPr>
        <p:grpSpPr>
          <a:xfrm>
            <a:off x="4876282" y="2176871"/>
            <a:ext cx="1590576" cy="1225901"/>
            <a:chOff x="7367441" y="1044813"/>
            <a:chExt cx="1590576" cy="1225901"/>
          </a:xfrm>
        </p:grpSpPr>
        <p:grpSp>
          <p:nvGrpSpPr>
            <p:cNvPr id="142" name="Google Shape;1361;p44">
              <a:extLst>
                <a:ext uri="{FF2B5EF4-FFF2-40B4-BE49-F238E27FC236}">
                  <a16:creationId xmlns:a16="http://schemas.microsoft.com/office/drawing/2014/main" id="{02020E9B-5951-4540-AA49-9501F6ACD01B}"/>
                </a:ext>
              </a:extLst>
            </p:cNvPr>
            <p:cNvGrpSpPr/>
            <p:nvPr/>
          </p:nvGrpSpPr>
          <p:grpSpPr>
            <a:xfrm rot="6542950">
              <a:off x="7926953" y="1239650"/>
              <a:ext cx="825517" cy="1236611"/>
              <a:chOff x="4148746" y="2889997"/>
              <a:chExt cx="534578" cy="800790"/>
            </a:xfrm>
          </p:grpSpPr>
          <p:grpSp>
            <p:nvGrpSpPr>
              <p:cNvPr id="143" name="Google Shape;1362;p44">
                <a:extLst>
                  <a:ext uri="{FF2B5EF4-FFF2-40B4-BE49-F238E27FC236}">
                    <a16:creationId xmlns:a16="http://schemas.microsoft.com/office/drawing/2014/main" id="{652A543C-66E0-4B0F-8BDB-3063E9893378}"/>
                  </a:ext>
                </a:extLst>
              </p:cNvPr>
              <p:cNvGrpSpPr/>
              <p:nvPr/>
            </p:nvGrpSpPr>
            <p:grpSpPr>
              <a:xfrm>
                <a:off x="4148746" y="3205749"/>
                <a:ext cx="458515" cy="485038"/>
                <a:chOff x="1311125" y="238125"/>
                <a:chExt cx="4903900" cy="5187575"/>
              </a:xfrm>
            </p:grpSpPr>
            <p:sp>
              <p:nvSpPr>
                <p:cNvPr id="162" name="Google Shape;1363;p44">
                  <a:extLst>
                    <a:ext uri="{FF2B5EF4-FFF2-40B4-BE49-F238E27FC236}">
                      <a16:creationId xmlns:a16="http://schemas.microsoft.com/office/drawing/2014/main" id="{B820E731-2E80-4545-8869-F65104F0EB78}"/>
                    </a:ext>
                  </a:extLst>
                </p:cNvPr>
                <p:cNvSpPr/>
                <p:nvPr/>
              </p:nvSpPr>
              <p:spPr>
                <a:xfrm>
                  <a:off x="1311125" y="238125"/>
                  <a:ext cx="4903900" cy="518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56" h="207503" extrusionOk="0">
                      <a:moveTo>
                        <a:pt x="98462" y="0"/>
                      </a:moveTo>
                      <a:cubicBezTo>
                        <a:pt x="78326" y="256"/>
                        <a:pt x="61603" y="15614"/>
                        <a:pt x="59641" y="35664"/>
                      </a:cubicBezTo>
                      <a:cubicBezTo>
                        <a:pt x="58702" y="35238"/>
                        <a:pt x="57849" y="34811"/>
                        <a:pt x="56910" y="34470"/>
                      </a:cubicBezTo>
                      <a:cubicBezTo>
                        <a:pt x="52388" y="32678"/>
                        <a:pt x="47525" y="31825"/>
                        <a:pt x="42662" y="31825"/>
                      </a:cubicBezTo>
                      <a:cubicBezTo>
                        <a:pt x="25427" y="31910"/>
                        <a:pt x="10239" y="43173"/>
                        <a:pt x="5120" y="59640"/>
                      </a:cubicBezTo>
                      <a:cubicBezTo>
                        <a:pt x="1" y="76107"/>
                        <a:pt x="6229" y="93939"/>
                        <a:pt x="20393" y="103751"/>
                      </a:cubicBezTo>
                      <a:cubicBezTo>
                        <a:pt x="6400" y="113648"/>
                        <a:pt x="427" y="131481"/>
                        <a:pt x="5547" y="147777"/>
                      </a:cubicBezTo>
                      <a:cubicBezTo>
                        <a:pt x="10751" y="164159"/>
                        <a:pt x="25939" y="175251"/>
                        <a:pt x="43003" y="175336"/>
                      </a:cubicBezTo>
                      <a:lnTo>
                        <a:pt x="43088" y="175336"/>
                      </a:lnTo>
                      <a:cubicBezTo>
                        <a:pt x="48719" y="175251"/>
                        <a:pt x="54265" y="174056"/>
                        <a:pt x="59470" y="171753"/>
                      </a:cubicBezTo>
                      <a:cubicBezTo>
                        <a:pt x="61347" y="191974"/>
                        <a:pt x="78326" y="207502"/>
                        <a:pt x="98633" y="207502"/>
                      </a:cubicBezTo>
                      <a:cubicBezTo>
                        <a:pt x="119024" y="207417"/>
                        <a:pt x="136003" y="191888"/>
                        <a:pt x="137880" y="171582"/>
                      </a:cubicBezTo>
                      <a:cubicBezTo>
                        <a:pt x="143085" y="174056"/>
                        <a:pt x="148716" y="175251"/>
                        <a:pt x="154433" y="175336"/>
                      </a:cubicBezTo>
                      <a:cubicBezTo>
                        <a:pt x="176190" y="175251"/>
                        <a:pt x="193766" y="157674"/>
                        <a:pt x="193851" y="136003"/>
                      </a:cubicBezTo>
                      <a:lnTo>
                        <a:pt x="193851" y="135832"/>
                      </a:lnTo>
                      <a:cubicBezTo>
                        <a:pt x="193766" y="123119"/>
                        <a:pt x="187538" y="111259"/>
                        <a:pt x="177214" y="103922"/>
                      </a:cubicBezTo>
                      <a:cubicBezTo>
                        <a:pt x="189927" y="94963"/>
                        <a:pt x="196155" y="79349"/>
                        <a:pt x="193169" y="64162"/>
                      </a:cubicBezTo>
                      <a:cubicBezTo>
                        <a:pt x="193169" y="63565"/>
                        <a:pt x="192998" y="62967"/>
                        <a:pt x="192913" y="62455"/>
                      </a:cubicBezTo>
                      <a:cubicBezTo>
                        <a:pt x="188661" y="44854"/>
                        <a:pt x="172970" y="32422"/>
                        <a:pt x="154874" y="32422"/>
                      </a:cubicBezTo>
                      <a:cubicBezTo>
                        <a:pt x="154813" y="32422"/>
                        <a:pt x="154751" y="32422"/>
                        <a:pt x="154689" y="32422"/>
                      </a:cubicBezTo>
                      <a:cubicBezTo>
                        <a:pt x="148972" y="32422"/>
                        <a:pt x="143256" y="33702"/>
                        <a:pt x="138136" y="36091"/>
                      </a:cubicBezTo>
                      <a:cubicBezTo>
                        <a:pt x="136771" y="20563"/>
                        <a:pt x="126362" y="7338"/>
                        <a:pt x="111601" y="2304"/>
                      </a:cubicBezTo>
                      <a:cubicBezTo>
                        <a:pt x="111089" y="2048"/>
                        <a:pt x="110407" y="1792"/>
                        <a:pt x="109810" y="1621"/>
                      </a:cubicBezTo>
                      <a:cubicBezTo>
                        <a:pt x="106226" y="597"/>
                        <a:pt x="102557" y="0"/>
                        <a:pt x="988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364;p44">
                  <a:extLst>
                    <a:ext uri="{FF2B5EF4-FFF2-40B4-BE49-F238E27FC236}">
                      <a16:creationId xmlns:a16="http://schemas.microsoft.com/office/drawing/2014/main" id="{9065EF4F-8FE5-44EB-A011-1BC58BB6FC15}"/>
                    </a:ext>
                  </a:extLst>
                </p:cNvPr>
                <p:cNvSpPr/>
                <p:nvPr/>
              </p:nvSpPr>
              <p:spPr>
                <a:xfrm>
                  <a:off x="3397250" y="2462875"/>
                  <a:ext cx="767925" cy="75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17" h="30120" extrusionOk="0">
                      <a:moveTo>
                        <a:pt x="15273" y="0"/>
                      </a:moveTo>
                      <a:lnTo>
                        <a:pt x="8106" y="1878"/>
                      </a:lnTo>
                      <a:cubicBezTo>
                        <a:pt x="7765" y="2048"/>
                        <a:pt x="7423" y="2219"/>
                        <a:pt x="7167" y="2475"/>
                      </a:cubicBezTo>
                      <a:lnTo>
                        <a:pt x="2048" y="7679"/>
                      </a:lnTo>
                      <a:lnTo>
                        <a:pt x="0" y="14676"/>
                      </a:lnTo>
                      <a:cubicBezTo>
                        <a:pt x="0" y="14846"/>
                        <a:pt x="0" y="15017"/>
                        <a:pt x="0" y="15188"/>
                      </a:cubicBezTo>
                      <a:cubicBezTo>
                        <a:pt x="0" y="15444"/>
                        <a:pt x="0" y="15614"/>
                        <a:pt x="0" y="15785"/>
                      </a:cubicBezTo>
                      <a:lnTo>
                        <a:pt x="2048" y="22781"/>
                      </a:lnTo>
                      <a:lnTo>
                        <a:pt x="7253" y="27815"/>
                      </a:lnTo>
                      <a:cubicBezTo>
                        <a:pt x="7509" y="27986"/>
                        <a:pt x="7850" y="28157"/>
                        <a:pt x="8191" y="28327"/>
                      </a:cubicBezTo>
                      <a:lnTo>
                        <a:pt x="15443" y="30119"/>
                      </a:lnTo>
                      <a:lnTo>
                        <a:pt x="22525" y="28327"/>
                      </a:lnTo>
                      <a:cubicBezTo>
                        <a:pt x="22952" y="28242"/>
                        <a:pt x="23208" y="27986"/>
                        <a:pt x="23549" y="27815"/>
                      </a:cubicBezTo>
                      <a:lnTo>
                        <a:pt x="28668" y="22525"/>
                      </a:lnTo>
                      <a:lnTo>
                        <a:pt x="30716" y="15529"/>
                      </a:lnTo>
                      <a:cubicBezTo>
                        <a:pt x="30716" y="15358"/>
                        <a:pt x="30716" y="15188"/>
                        <a:pt x="30716" y="15017"/>
                      </a:cubicBezTo>
                      <a:cubicBezTo>
                        <a:pt x="30716" y="14846"/>
                        <a:pt x="30716" y="14591"/>
                        <a:pt x="30716" y="14420"/>
                      </a:cubicBezTo>
                      <a:lnTo>
                        <a:pt x="28583" y="7679"/>
                      </a:lnTo>
                      <a:lnTo>
                        <a:pt x="23464" y="2475"/>
                      </a:lnTo>
                      <a:cubicBezTo>
                        <a:pt x="23122" y="2219"/>
                        <a:pt x="22781" y="2048"/>
                        <a:pt x="22440" y="1878"/>
                      </a:cubicBezTo>
                      <a:lnTo>
                        <a:pt x="1527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365;p44">
                  <a:extLst>
                    <a:ext uri="{FF2B5EF4-FFF2-40B4-BE49-F238E27FC236}">
                      <a16:creationId xmlns:a16="http://schemas.microsoft.com/office/drawing/2014/main" id="{C638FC41-CB71-49C2-9C2C-A9CC022764A0}"/>
                    </a:ext>
                  </a:extLst>
                </p:cNvPr>
                <p:cNvSpPr/>
                <p:nvPr/>
              </p:nvSpPr>
              <p:spPr>
                <a:xfrm>
                  <a:off x="3988100" y="1372900"/>
                  <a:ext cx="1906950" cy="145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78" h="58019" extrusionOk="0">
                      <a:moveTo>
                        <a:pt x="47610" y="0"/>
                      </a:moveTo>
                      <a:cubicBezTo>
                        <a:pt x="41723" y="0"/>
                        <a:pt x="36006" y="1963"/>
                        <a:pt x="31228" y="5461"/>
                      </a:cubicBezTo>
                      <a:cubicBezTo>
                        <a:pt x="23037" y="11775"/>
                        <a:pt x="16041" y="19539"/>
                        <a:pt x="10666" y="28327"/>
                      </a:cubicBezTo>
                      <a:lnTo>
                        <a:pt x="0" y="45647"/>
                      </a:lnTo>
                      <a:cubicBezTo>
                        <a:pt x="2133" y="47012"/>
                        <a:pt x="3925" y="48804"/>
                        <a:pt x="5120" y="51022"/>
                      </a:cubicBezTo>
                      <a:cubicBezTo>
                        <a:pt x="6399" y="53156"/>
                        <a:pt x="7082" y="55545"/>
                        <a:pt x="7167" y="58019"/>
                      </a:cubicBezTo>
                      <a:lnTo>
                        <a:pt x="27559" y="57507"/>
                      </a:lnTo>
                      <a:cubicBezTo>
                        <a:pt x="37883" y="57251"/>
                        <a:pt x="48036" y="55118"/>
                        <a:pt x="57592" y="51022"/>
                      </a:cubicBezTo>
                      <a:cubicBezTo>
                        <a:pt x="69708" y="45989"/>
                        <a:pt x="76278" y="32849"/>
                        <a:pt x="73206" y="20136"/>
                      </a:cubicBezTo>
                      <a:lnTo>
                        <a:pt x="73206" y="20136"/>
                      </a:lnTo>
                      <a:lnTo>
                        <a:pt x="73377" y="20221"/>
                      </a:lnTo>
                      <a:cubicBezTo>
                        <a:pt x="70476" y="8362"/>
                        <a:pt x="59811" y="0"/>
                        <a:pt x="4761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366;p44">
                  <a:extLst>
                    <a:ext uri="{FF2B5EF4-FFF2-40B4-BE49-F238E27FC236}">
                      <a16:creationId xmlns:a16="http://schemas.microsoft.com/office/drawing/2014/main" id="{F47C3C7B-F9E5-4604-AD8B-6BC9B70F948E}"/>
                    </a:ext>
                  </a:extLst>
                </p:cNvPr>
                <p:cNvSpPr/>
                <p:nvPr/>
              </p:nvSpPr>
              <p:spPr>
                <a:xfrm>
                  <a:off x="3983825" y="2855350"/>
                  <a:ext cx="1853650" cy="145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46" h="58074" extrusionOk="0">
                      <a:moveTo>
                        <a:pt x="7168" y="1"/>
                      </a:moveTo>
                      <a:cubicBezTo>
                        <a:pt x="7082" y="2475"/>
                        <a:pt x="6400" y="4864"/>
                        <a:pt x="5120" y="6997"/>
                      </a:cubicBezTo>
                      <a:cubicBezTo>
                        <a:pt x="3926" y="9130"/>
                        <a:pt x="2134" y="10922"/>
                        <a:pt x="1" y="12202"/>
                      </a:cubicBezTo>
                      <a:lnTo>
                        <a:pt x="10666" y="29607"/>
                      </a:lnTo>
                      <a:cubicBezTo>
                        <a:pt x="16041" y="38481"/>
                        <a:pt x="23038" y="46245"/>
                        <a:pt x="31314" y="52474"/>
                      </a:cubicBezTo>
                      <a:cubicBezTo>
                        <a:pt x="36297" y="56333"/>
                        <a:pt x="41937" y="58073"/>
                        <a:pt x="47450" y="58073"/>
                      </a:cubicBezTo>
                      <a:cubicBezTo>
                        <a:pt x="61194" y="58073"/>
                        <a:pt x="74145" y="47256"/>
                        <a:pt x="74145" y="31484"/>
                      </a:cubicBezTo>
                      <a:cubicBezTo>
                        <a:pt x="74060" y="20734"/>
                        <a:pt x="67490" y="11092"/>
                        <a:pt x="57593" y="6997"/>
                      </a:cubicBezTo>
                      <a:cubicBezTo>
                        <a:pt x="48037" y="2987"/>
                        <a:pt x="37883" y="769"/>
                        <a:pt x="27560" y="513"/>
                      </a:cubicBezTo>
                      <a:lnTo>
                        <a:pt x="716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367;p44">
                  <a:extLst>
                    <a:ext uri="{FF2B5EF4-FFF2-40B4-BE49-F238E27FC236}">
                      <a16:creationId xmlns:a16="http://schemas.microsoft.com/office/drawing/2014/main" id="{1F20B066-FE00-4C17-B414-823EE428B03C}"/>
                    </a:ext>
                  </a:extLst>
                </p:cNvPr>
                <p:cNvSpPr/>
                <p:nvPr/>
              </p:nvSpPr>
              <p:spPr>
                <a:xfrm>
                  <a:off x="3113875" y="563375"/>
                  <a:ext cx="1369100" cy="19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64" h="77346" extrusionOk="0">
                      <a:moveTo>
                        <a:pt x="26670" y="1"/>
                      </a:moveTo>
                      <a:cubicBezTo>
                        <a:pt x="12420" y="1"/>
                        <a:pt x="0" y="11616"/>
                        <a:pt x="73" y="26835"/>
                      </a:cubicBezTo>
                      <a:cubicBezTo>
                        <a:pt x="73" y="27944"/>
                        <a:pt x="158" y="29054"/>
                        <a:pt x="329" y="30163"/>
                      </a:cubicBezTo>
                      <a:cubicBezTo>
                        <a:pt x="1609" y="40487"/>
                        <a:pt x="4851" y="50384"/>
                        <a:pt x="9799" y="59428"/>
                      </a:cubicBezTo>
                      <a:lnTo>
                        <a:pt x="19526" y="77346"/>
                      </a:lnTo>
                      <a:cubicBezTo>
                        <a:pt x="21745" y="76108"/>
                        <a:pt x="24219" y="75490"/>
                        <a:pt x="26693" y="75490"/>
                      </a:cubicBezTo>
                      <a:cubicBezTo>
                        <a:pt x="29167" y="75490"/>
                        <a:pt x="31642" y="76108"/>
                        <a:pt x="33860" y="77346"/>
                      </a:cubicBezTo>
                      <a:lnTo>
                        <a:pt x="43757" y="59513"/>
                      </a:lnTo>
                      <a:cubicBezTo>
                        <a:pt x="48621" y="50469"/>
                        <a:pt x="51778" y="40572"/>
                        <a:pt x="53058" y="30248"/>
                      </a:cubicBezTo>
                      <a:cubicBezTo>
                        <a:pt x="54764" y="17194"/>
                        <a:pt x="46744" y="4908"/>
                        <a:pt x="34116" y="1153"/>
                      </a:cubicBezTo>
                      <a:lnTo>
                        <a:pt x="34116" y="1068"/>
                      </a:lnTo>
                      <a:cubicBezTo>
                        <a:pt x="31616" y="343"/>
                        <a:pt x="29116" y="1"/>
                        <a:pt x="2667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368;p44">
                  <a:extLst>
                    <a:ext uri="{FF2B5EF4-FFF2-40B4-BE49-F238E27FC236}">
                      <a16:creationId xmlns:a16="http://schemas.microsoft.com/office/drawing/2014/main" id="{335E64D3-234B-48E7-9F35-557A74D3A727}"/>
                    </a:ext>
                  </a:extLst>
                </p:cNvPr>
                <p:cNvSpPr/>
                <p:nvPr/>
              </p:nvSpPr>
              <p:spPr>
                <a:xfrm>
                  <a:off x="3068750" y="3175300"/>
                  <a:ext cx="1373700" cy="193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48" h="77354" extrusionOk="0">
                      <a:moveTo>
                        <a:pt x="21161" y="1"/>
                      </a:moveTo>
                      <a:lnTo>
                        <a:pt x="11434" y="17918"/>
                      </a:lnTo>
                      <a:cubicBezTo>
                        <a:pt x="6485" y="26963"/>
                        <a:pt x="3328" y="36945"/>
                        <a:pt x="1963" y="47184"/>
                      </a:cubicBezTo>
                      <a:cubicBezTo>
                        <a:pt x="1" y="62456"/>
                        <a:pt x="11263" y="76279"/>
                        <a:pt x="26621" y="77302"/>
                      </a:cubicBezTo>
                      <a:cubicBezTo>
                        <a:pt x="27181" y="77337"/>
                        <a:pt x="27737" y="77353"/>
                        <a:pt x="28290" y="77353"/>
                      </a:cubicBezTo>
                      <a:cubicBezTo>
                        <a:pt x="42907" y="77353"/>
                        <a:pt x="54948" y="65562"/>
                        <a:pt x="54948" y="50682"/>
                      </a:cubicBezTo>
                      <a:cubicBezTo>
                        <a:pt x="54948" y="49573"/>
                        <a:pt x="54863" y="48378"/>
                        <a:pt x="54692" y="47269"/>
                      </a:cubicBezTo>
                      <a:cubicBezTo>
                        <a:pt x="53412" y="36945"/>
                        <a:pt x="50255" y="27048"/>
                        <a:pt x="45307" y="17918"/>
                      </a:cubicBezTo>
                      <a:lnTo>
                        <a:pt x="35495" y="1"/>
                      </a:lnTo>
                      <a:cubicBezTo>
                        <a:pt x="33361" y="1195"/>
                        <a:pt x="30887" y="1793"/>
                        <a:pt x="28413" y="1793"/>
                      </a:cubicBezTo>
                      <a:cubicBezTo>
                        <a:pt x="25853" y="1793"/>
                        <a:pt x="23379" y="1195"/>
                        <a:pt x="2116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369;p44">
                  <a:extLst>
                    <a:ext uri="{FF2B5EF4-FFF2-40B4-BE49-F238E27FC236}">
                      <a16:creationId xmlns:a16="http://schemas.microsoft.com/office/drawing/2014/main" id="{CC6B01BA-F5FF-47B8-856F-E306E6B4190C}"/>
                    </a:ext>
                  </a:extLst>
                </p:cNvPr>
                <p:cNvSpPr/>
                <p:nvPr/>
              </p:nvSpPr>
              <p:spPr>
                <a:xfrm>
                  <a:off x="1675875" y="2853225"/>
                  <a:ext cx="1900575" cy="145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23" h="58105" extrusionOk="0">
                      <a:moveTo>
                        <a:pt x="68941" y="0"/>
                      </a:moveTo>
                      <a:lnTo>
                        <a:pt x="48634" y="512"/>
                      </a:lnTo>
                      <a:cubicBezTo>
                        <a:pt x="38225" y="683"/>
                        <a:pt x="28072" y="2901"/>
                        <a:pt x="18516" y="6911"/>
                      </a:cubicBezTo>
                      <a:cubicBezTo>
                        <a:pt x="6741" y="11775"/>
                        <a:pt x="1" y="24232"/>
                        <a:pt x="2475" y="36689"/>
                      </a:cubicBezTo>
                      <a:cubicBezTo>
                        <a:pt x="4949" y="49146"/>
                        <a:pt x="15785" y="58104"/>
                        <a:pt x="28498" y="58104"/>
                      </a:cubicBezTo>
                      <a:cubicBezTo>
                        <a:pt x="34385" y="58104"/>
                        <a:pt x="40102" y="56227"/>
                        <a:pt x="44795" y="52644"/>
                      </a:cubicBezTo>
                      <a:cubicBezTo>
                        <a:pt x="53071" y="46415"/>
                        <a:pt x="60067" y="38651"/>
                        <a:pt x="65442" y="29778"/>
                      </a:cubicBezTo>
                      <a:lnTo>
                        <a:pt x="76022" y="12457"/>
                      </a:lnTo>
                      <a:cubicBezTo>
                        <a:pt x="73889" y="11092"/>
                        <a:pt x="72183" y="9215"/>
                        <a:pt x="70988" y="6911"/>
                      </a:cubicBezTo>
                      <a:cubicBezTo>
                        <a:pt x="69708" y="4864"/>
                        <a:pt x="69026" y="2389"/>
                        <a:pt x="6894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370;p44">
                  <a:extLst>
                    <a:ext uri="{FF2B5EF4-FFF2-40B4-BE49-F238E27FC236}">
                      <a16:creationId xmlns:a16="http://schemas.microsoft.com/office/drawing/2014/main" id="{F200C6FC-F935-4EE6-9600-5DC8F34247A7}"/>
                    </a:ext>
                  </a:extLst>
                </p:cNvPr>
                <p:cNvSpPr/>
                <p:nvPr/>
              </p:nvSpPr>
              <p:spPr>
                <a:xfrm>
                  <a:off x="1590550" y="1353900"/>
                  <a:ext cx="1985900" cy="146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36" h="58609" extrusionOk="0">
                      <a:moveTo>
                        <a:pt x="31318" y="1"/>
                      </a:moveTo>
                      <a:cubicBezTo>
                        <a:pt x="22193" y="1"/>
                        <a:pt x="13213" y="4657"/>
                        <a:pt x="8192" y="13302"/>
                      </a:cubicBezTo>
                      <a:cubicBezTo>
                        <a:pt x="1" y="27551"/>
                        <a:pt x="6485" y="45810"/>
                        <a:pt x="21843" y="51612"/>
                      </a:cubicBezTo>
                      <a:cubicBezTo>
                        <a:pt x="31399" y="55622"/>
                        <a:pt x="41638" y="57840"/>
                        <a:pt x="51962" y="58096"/>
                      </a:cubicBezTo>
                      <a:lnTo>
                        <a:pt x="72354" y="58608"/>
                      </a:lnTo>
                      <a:cubicBezTo>
                        <a:pt x="72439" y="56134"/>
                        <a:pt x="73121" y="53660"/>
                        <a:pt x="74401" y="51612"/>
                      </a:cubicBezTo>
                      <a:cubicBezTo>
                        <a:pt x="75596" y="49393"/>
                        <a:pt x="77388" y="47602"/>
                        <a:pt x="79435" y="46322"/>
                      </a:cubicBezTo>
                      <a:lnTo>
                        <a:pt x="68855" y="28916"/>
                      </a:lnTo>
                      <a:cubicBezTo>
                        <a:pt x="63480" y="20128"/>
                        <a:pt x="56484" y="12364"/>
                        <a:pt x="48208" y="6050"/>
                      </a:cubicBezTo>
                      <a:cubicBezTo>
                        <a:pt x="43208" y="1957"/>
                        <a:pt x="37233" y="1"/>
                        <a:pt x="313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" name="Google Shape;1380;p44">
                <a:extLst>
                  <a:ext uri="{FF2B5EF4-FFF2-40B4-BE49-F238E27FC236}">
                    <a16:creationId xmlns:a16="http://schemas.microsoft.com/office/drawing/2014/main" id="{7CE640CF-3A2B-49B8-B849-6F01FBFA5947}"/>
                  </a:ext>
                </a:extLst>
              </p:cNvPr>
              <p:cNvGrpSpPr/>
              <p:nvPr/>
            </p:nvGrpSpPr>
            <p:grpSpPr>
              <a:xfrm>
                <a:off x="4385657" y="2889997"/>
                <a:ext cx="297667" cy="314886"/>
                <a:chOff x="1311125" y="238125"/>
                <a:chExt cx="4903900" cy="5187575"/>
              </a:xfrm>
            </p:grpSpPr>
            <p:sp>
              <p:nvSpPr>
                <p:cNvPr id="146" name="Google Shape;1381;p44">
                  <a:extLst>
                    <a:ext uri="{FF2B5EF4-FFF2-40B4-BE49-F238E27FC236}">
                      <a16:creationId xmlns:a16="http://schemas.microsoft.com/office/drawing/2014/main" id="{F3C93C75-C43E-4AC6-A87B-17E590D06C18}"/>
                    </a:ext>
                  </a:extLst>
                </p:cNvPr>
                <p:cNvSpPr/>
                <p:nvPr/>
              </p:nvSpPr>
              <p:spPr>
                <a:xfrm>
                  <a:off x="1311125" y="238125"/>
                  <a:ext cx="4903900" cy="518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56" h="207503" extrusionOk="0">
                      <a:moveTo>
                        <a:pt x="98462" y="0"/>
                      </a:moveTo>
                      <a:cubicBezTo>
                        <a:pt x="78326" y="256"/>
                        <a:pt x="61603" y="15614"/>
                        <a:pt x="59641" y="35664"/>
                      </a:cubicBezTo>
                      <a:cubicBezTo>
                        <a:pt x="58702" y="35238"/>
                        <a:pt x="57849" y="34811"/>
                        <a:pt x="56910" y="34470"/>
                      </a:cubicBezTo>
                      <a:cubicBezTo>
                        <a:pt x="52388" y="32678"/>
                        <a:pt x="47525" y="31825"/>
                        <a:pt x="42662" y="31825"/>
                      </a:cubicBezTo>
                      <a:cubicBezTo>
                        <a:pt x="25427" y="31910"/>
                        <a:pt x="10239" y="43173"/>
                        <a:pt x="5120" y="59640"/>
                      </a:cubicBezTo>
                      <a:cubicBezTo>
                        <a:pt x="1" y="76107"/>
                        <a:pt x="6229" y="93939"/>
                        <a:pt x="20393" y="103751"/>
                      </a:cubicBezTo>
                      <a:cubicBezTo>
                        <a:pt x="6400" y="113648"/>
                        <a:pt x="427" y="131481"/>
                        <a:pt x="5547" y="147777"/>
                      </a:cubicBezTo>
                      <a:cubicBezTo>
                        <a:pt x="10751" y="164159"/>
                        <a:pt x="25939" y="175251"/>
                        <a:pt x="43003" y="175336"/>
                      </a:cubicBezTo>
                      <a:lnTo>
                        <a:pt x="43088" y="175336"/>
                      </a:lnTo>
                      <a:cubicBezTo>
                        <a:pt x="48719" y="175251"/>
                        <a:pt x="54265" y="174056"/>
                        <a:pt x="59470" y="171753"/>
                      </a:cubicBezTo>
                      <a:cubicBezTo>
                        <a:pt x="61347" y="191974"/>
                        <a:pt x="78326" y="207502"/>
                        <a:pt x="98633" y="207502"/>
                      </a:cubicBezTo>
                      <a:cubicBezTo>
                        <a:pt x="119024" y="207417"/>
                        <a:pt x="136003" y="191888"/>
                        <a:pt x="137880" y="171582"/>
                      </a:cubicBezTo>
                      <a:cubicBezTo>
                        <a:pt x="143085" y="174056"/>
                        <a:pt x="148716" y="175251"/>
                        <a:pt x="154433" y="175336"/>
                      </a:cubicBezTo>
                      <a:cubicBezTo>
                        <a:pt x="176190" y="175251"/>
                        <a:pt x="193766" y="157674"/>
                        <a:pt x="193851" y="136003"/>
                      </a:cubicBezTo>
                      <a:lnTo>
                        <a:pt x="193851" y="135832"/>
                      </a:lnTo>
                      <a:cubicBezTo>
                        <a:pt x="193766" y="123119"/>
                        <a:pt x="187538" y="111259"/>
                        <a:pt x="177214" y="103922"/>
                      </a:cubicBezTo>
                      <a:cubicBezTo>
                        <a:pt x="189927" y="94963"/>
                        <a:pt x="196155" y="79349"/>
                        <a:pt x="193169" y="64162"/>
                      </a:cubicBezTo>
                      <a:cubicBezTo>
                        <a:pt x="193169" y="63565"/>
                        <a:pt x="192998" y="62967"/>
                        <a:pt x="192913" y="62455"/>
                      </a:cubicBezTo>
                      <a:cubicBezTo>
                        <a:pt x="188661" y="44854"/>
                        <a:pt x="172970" y="32422"/>
                        <a:pt x="154874" y="32422"/>
                      </a:cubicBezTo>
                      <a:cubicBezTo>
                        <a:pt x="154813" y="32422"/>
                        <a:pt x="154751" y="32422"/>
                        <a:pt x="154689" y="32422"/>
                      </a:cubicBezTo>
                      <a:cubicBezTo>
                        <a:pt x="148972" y="32422"/>
                        <a:pt x="143256" y="33702"/>
                        <a:pt x="138136" y="36091"/>
                      </a:cubicBezTo>
                      <a:cubicBezTo>
                        <a:pt x="136771" y="20563"/>
                        <a:pt x="126362" y="7338"/>
                        <a:pt x="111601" y="2304"/>
                      </a:cubicBezTo>
                      <a:cubicBezTo>
                        <a:pt x="111089" y="2048"/>
                        <a:pt x="110407" y="1792"/>
                        <a:pt x="109810" y="1621"/>
                      </a:cubicBezTo>
                      <a:cubicBezTo>
                        <a:pt x="106226" y="597"/>
                        <a:pt x="102557" y="0"/>
                        <a:pt x="988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382;p44">
                  <a:extLst>
                    <a:ext uri="{FF2B5EF4-FFF2-40B4-BE49-F238E27FC236}">
                      <a16:creationId xmlns:a16="http://schemas.microsoft.com/office/drawing/2014/main" id="{DC631293-75AE-49A0-B9F2-46B02C38FF17}"/>
                    </a:ext>
                  </a:extLst>
                </p:cNvPr>
                <p:cNvSpPr/>
                <p:nvPr/>
              </p:nvSpPr>
              <p:spPr>
                <a:xfrm>
                  <a:off x="3397250" y="2462875"/>
                  <a:ext cx="767925" cy="75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17" h="30120" extrusionOk="0">
                      <a:moveTo>
                        <a:pt x="15273" y="0"/>
                      </a:moveTo>
                      <a:lnTo>
                        <a:pt x="8106" y="1878"/>
                      </a:lnTo>
                      <a:cubicBezTo>
                        <a:pt x="7765" y="2048"/>
                        <a:pt x="7423" y="2219"/>
                        <a:pt x="7167" y="2475"/>
                      </a:cubicBezTo>
                      <a:lnTo>
                        <a:pt x="2048" y="7679"/>
                      </a:lnTo>
                      <a:lnTo>
                        <a:pt x="0" y="14676"/>
                      </a:lnTo>
                      <a:cubicBezTo>
                        <a:pt x="0" y="14846"/>
                        <a:pt x="0" y="15017"/>
                        <a:pt x="0" y="15188"/>
                      </a:cubicBezTo>
                      <a:cubicBezTo>
                        <a:pt x="0" y="15444"/>
                        <a:pt x="0" y="15614"/>
                        <a:pt x="0" y="15785"/>
                      </a:cubicBezTo>
                      <a:lnTo>
                        <a:pt x="2048" y="22781"/>
                      </a:lnTo>
                      <a:lnTo>
                        <a:pt x="7253" y="27815"/>
                      </a:lnTo>
                      <a:cubicBezTo>
                        <a:pt x="7509" y="27986"/>
                        <a:pt x="7850" y="28157"/>
                        <a:pt x="8191" y="28327"/>
                      </a:cubicBezTo>
                      <a:lnTo>
                        <a:pt x="15443" y="30119"/>
                      </a:lnTo>
                      <a:lnTo>
                        <a:pt x="22525" y="28327"/>
                      </a:lnTo>
                      <a:cubicBezTo>
                        <a:pt x="22952" y="28242"/>
                        <a:pt x="23208" y="27986"/>
                        <a:pt x="23549" y="27815"/>
                      </a:cubicBezTo>
                      <a:lnTo>
                        <a:pt x="28668" y="22525"/>
                      </a:lnTo>
                      <a:lnTo>
                        <a:pt x="30716" y="15529"/>
                      </a:lnTo>
                      <a:cubicBezTo>
                        <a:pt x="30716" y="15358"/>
                        <a:pt x="30716" y="15188"/>
                        <a:pt x="30716" y="15017"/>
                      </a:cubicBezTo>
                      <a:cubicBezTo>
                        <a:pt x="30716" y="14846"/>
                        <a:pt x="30716" y="14591"/>
                        <a:pt x="30716" y="14420"/>
                      </a:cubicBezTo>
                      <a:lnTo>
                        <a:pt x="28583" y="7679"/>
                      </a:lnTo>
                      <a:lnTo>
                        <a:pt x="23464" y="2475"/>
                      </a:lnTo>
                      <a:cubicBezTo>
                        <a:pt x="23122" y="2219"/>
                        <a:pt x="22781" y="2048"/>
                        <a:pt x="22440" y="1878"/>
                      </a:cubicBezTo>
                      <a:lnTo>
                        <a:pt x="1527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383;p44">
                  <a:extLst>
                    <a:ext uri="{FF2B5EF4-FFF2-40B4-BE49-F238E27FC236}">
                      <a16:creationId xmlns:a16="http://schemas.microsoft.com/office/drawing/2014/main" id="{0F96BF93-2323-405C-819C-52AA739E569D}"/>
                    </a:ext>
                  </a:extLst>
                </p:cNvPr>
                <p:cNvSpPr/>
                <p:nvPr/>
              </p:nvSpPr>
              <p:spPr>
                <a:xfrm>
                  <a:off x="3988100" y="1372900"/>
                  <a:ext cx="1906950" cy="145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78" h="58019" extrusionOk="0">
                      <a:moveTo>
                        <a:pt x="47610" y="0"/>
                      </a:moveTo>
                      <a:cubicBezTo>
                        <a:pt x="41723" y="0"/>
                        <a:pt x="36006" y="1963"/>
                        <a:pt x="31228" y="5461"/>
                      </a:cubicBezTo>
                      <a:cubicBezTo>
                        <a:pt x="23037" y="11775"/>
                        <a:pt x="16041" y="19539"/>
                        <a:pt x="10666" y="28327"/>
                      </a:cubicBezTo>
                      <a:lnTo>
                        <a:pt x="0" y="45647"/>
                      </a:lnTo>
                      <a:cubicBezTo>
                        <a:pt x="2133" y="47012"/>
                        <a:pt x="3925" y="48804"/>
                        <a:pt x="5120" y="51022"/>
                      </a:cubicBezTo>
                      <a:cubicBezTo>
                        <a:pt x="6399" y="53156"/>
                        <a:pt x="7082" y="55545"/>
                        <a:pt x="7167" y="58019"/>
                      </a:cubicBezTo>
                      <a:lnTo>
                        <a:pt x="27559" y="57507"/>
                      </a:lnTo>
                      <a:cubicBezTo>
                        <a:pt x="37883" y="57251"/>
                        <a:pt x="48036" y="55118"/>
                        <a:pt x="57592" y="51022"/>
                      </a:cubicBezTo>
                      <a:cubicBezTo>
                        <a:pt x="69708" y="45989"/>
                        <a:pt x="76278" y="32849"/>
                        <a:pt x="73206" y="20136"/>
                      </a:cubicBezTo>
                      <a:lnTo>
                        <a:pt x="73206" y="20136"/>
                      </a:lnTo>
                      <a:lnTo>
                        <a:pt x="73377" y="20221"/>
                      </a:lnTo>
                      <a:cubicBezTo>
                        <a:pt x="70476" y="8362"/>
                        <a:pt x="59811" y="0"/>
                        <a:pt x="4761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384;p44">
                  <a:extLst>
                    <a:ext uri="{FF2B5EF4-FFF2-40B4-BE49-F238E27FC236}">
                      <a16:creationId xmlns:a16="http://schemas.microsoft.com/office/drawing/2014/main" id="{A58317CF-AE08-4FD4-BF9A-178175ABCAD6}"/>
                    </a:ext>
                  </a:extLst>
                </p:cNvPr>
                <p:cNvSpPr/>
                <p:nvPr/>
              </p:nvSpPr>
              <p:spPr>
                <a:xfrm>
                  <a:off x="3983825" y="2855350"/>
                  <a:ext cx="1853650" cy="145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46" h="58074" extrusionOk="0">
                      <a:moveTo>
                        <a:pt x="7168" y="1"/>
                      </a:moveTo>
                      <a:cubicBezTo>
                        <a:pt x="7082" y="2475"/>
                        <a:pt x="6400" y="4864"/>
                        <a:pt x="5120" y="6997"/>
                      </a:cubicBezTo>
                      <a:cubicBezTo>
                        <a:pt x="3926" y="9130"/>
                        <a:pt x="2134" y="10922"/>
                        <a:pt x="1" y="12202"/>
                      </a:cubicBezTo>
                      <a:lnTo>
                        <a:pt x="10666" y="29607"/>
                      </a:lnTo>
                      <a:cubicBezTo>
                        <a:pt x="16041" y="38481"/>
                        <a:pt x="23038" y="46245"/>
                        <a:pt x="31314" y="52474"/>
                      </a:cubicBezTo>
                      <a:cubicBezTo>
                        <a:pt x="36297" y="56333"/>
                        <a:pt x="41937" y="58073"/>
                        <a:pt x="47450" y="58073"/>
                      </a:cubicBezTo>
                      <a:cubicBezTo>
                        <a:pt x="61194" y="58073"/>
                        <a:pt x="74145" y="47256"/>
                        <a:pt x="74145" y="31484"/>
                      </a:cubicBezTo>
                      <a:cubicBezTo>
                        <a:pt x="74060" y="20734"/>
                        <a:pt x="67490" y="11092"/>
                        <a:pt x="57593" y="6997"/>
                      </a:cubicBezTo>
                      <a:cubicBezTo>
                        <a:pt x="48037" y="2987"/>
                        <a:pt x="37883" y="769"/>
                        <a:pt x="27560" y="513"/>
                      </a:cubicBezTo>
                      <a:lnTo>
                        <a:pt x="716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385;p44">
                  <a:extLst>
                    <a:ext uri="{FF2B5EF4-FFF2-40B4-BE49-F238E27FC236}">
                      <a16:creationId xmlns:a16="http://schemas.microsoft.com/office/drawing/2014/main" id="{7CC1BA42-3BCB-4767-8F29-65DC63ECA21D}"/>
                    </a:ext>
                  </a:extLst>
                </p:cNvPr>
                <p:cNvSpPr/>
                <p:nvPr/>
              </p:nvSpPr>
              <p:spPr>
                <a:xfrm>
                  <a:off x="3113875" y="563375"/>
                  <a:ext cx="1369100" cy="19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64" h="77346" extrusionOk="0">
                      <a:moveTo>
                        <a:pt x="26670" y="1"/>
                      </a:moveTo>
                      <a:cubicBezTo>
                        <a:pt x="12420" y="1"/>
                        <a:pt x="0" y="11616"/>
                        <a:pt x="73" y="26835"/>
                      </a:cubicBezTo>
                      <a:cubicBezTo>
                        <a:pt x="73" y="27944"/>
                        <a:pt x="158" y="29054"/>
                        <a:pt x="329" y="30163"/>
                      </a:cubicBezTo>
                      <a:cubicBezTo>
                        <a:pt x="1609" y="40487"/>
                        <a:pt x="4851" y="50384"/>
                        <a:pt x="9799" y="59428"/>
                      </a:cubicBezTo>
                      <a:lnTo>
                        <a:pt x="19526" y="77346"/>
                      </a:lnTo>
                      <a:cubicBezTo>
                        <a:pt x="21745" y="76108"/>
                        <a:pt x="24219" y="75490"/>
                        <a:pt x="26693" y="75490"/>
                      </a:cubicBezTo>
                      <a:cubicBezTo>
                        <a:pt x="29167" y="75490"/>
                        <a:pt x="31642" y="76108"/>
                        <a:pt x="33860" y="77346"/>
                      </a:cubicBezTo>
                      <a:lnTo>
                        <a:pt x="43757" y="59513"/>
                      </a:lnTo>
                      <a:cubicBezTo>
                        <a:pt x="48621" y="50469"/>
                        <a:pt x="51778" y="40572"/>
                        <a:pt x="53058" y="30248"/>
                      </a:cubicBezTo>
                      <a:cubicBezTo>
                        <a:pt x="54764" y="17194"/>
                        <a:pt x="46744" y="4908"/>
                        <a:pt x="34116" y="1153"/>
                      </a:cubicBezTo>
                      <a:lnTo>
                        <a:pt x="34116" y="1068"/>
                      </a:lnTo>
                      <a:cubicBezTo>
                        <a:pt x="31616" y="343"/>
                        <a:pt x="29116" y="1"/>
                        <a:pt x="266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386;p44">
                  <a:extLst>
                    <a:ext uri="{FF2B5EF4-FFF2-40B4-BE49-F238E27FC236}">
                      <a16:creationId xmlns:a16="http://schemas.microsoft.com/office/drawing/2014/main" id="{5580C541-4141-45F4-BB1C-C6B5DDC0F9C6}"/>
                    </a:ext>
                  </a:extLst>
                </p:cNvPr>
                <p:cNvSpPr/>
                <p:nvPr/>
              </p:nvSpPr>
              <p:spPr>
                <a:xfrm>
                  <a:off x="3068750" y="3175300"/>
                  <a:ext cx="1373700" cy="193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48" h="77354" extrusionOk="0">
                      <a:moveTo>
                        <a:pt x="21161" y="1"/>
                      </a:moveTo>
                      <a:lnTo>
                        <a:pt x="11434" y="17918"/>
                      </a:lnTo>
                      <a:cubicBezTo>
                        <a:pt x="6485" y="26963"/>
                        <a:pt x="3328" y="36945"/>
                        <a:pt x="1963" y="47184"/>
                      </a:cubicBezTo>
                      <a:cubicBezTo>
                        <a:pt x="1" y="62456"/>
                        <a:pt x="11263" y="76279"/>
                        <a:pt x="26621" y="77302"/>
                      </a:cubicBezTo>
                      <a:cubicBezTo>
                        <a:pt x="27181" y="77337"/>
                        <a:pt x="27737" y="77353"/>
                        <a:pt x="28290" y="77353"/>
                      </a:cubicBezTo>
                      <a:cubicBezTo>
                        <a:pt x="42907" y="77353"/>
                        <a:pt x="54948" y="65562"/>
                        <a:pt x="54948" y="50682"/>
                      </a:cubicBezTo>
                      <a:cubicBezTo>
                        <a:pt x="54948" y="49573"/>
                        <a:pt x="54863" y="48378"/>
                        <a:pt x="54692" y="47269"/>
                      </a:cubicBezTo>
                      <a:cubicBezTo>
                        <a:pt x="53412" y="36945"/>
                        <a:pt x="50255" y="27048"/>
                        <a:pt x="45307" y="17918"/>
                      </a:cubicBezTo>
                      <a:lnTo>
                        <a:pt x="35495" y="1"/>
                      </a:lnTo>
                      <a:cubicBezTo>
                        <a:pt x="33361" y="1195"/>
                        <a:pt x="30887" y="1793"/>
                        <a:pt x="28413" y="1793"/>
                      </a:cubicBezTo>
                      <a:cubicBezTo>
                        <a:pt x="25853" y="1793"/>
                        <a:pt x="23379" y="1195"/>
                        <a:pt x="211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387;p44">
                  <a:extLst>
                    <a:ext uri="{FF2B5EF4-FFF2-40B4-BE49-F238E27FC236}">
                      <a16:creationId xmlns:a16="http://schemas.microsoft.com/office/drawing/2014/main" id="{32E0DF7F-2373-4900-B198-8E051C2743EB}"/>
                    </a:ext>
                  </a:extLst>
                </p:cNvPr>
                <p:cNvSpPr/>
                <p:nvPr/>
              </p:nvSpPr>
              <p:spPr>
                <a:xfrm>
                  <a:off x="1675875" y="2853225"/>
                  <a:ext cx="1900575" cy="145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23" h="58105" extrusionOk="0">
                      <a:moveTo>
                        <a:pt x="68941" y="0"/>
                      </a:moveTo>
                      <a:lnTo>
                        <a:pt x="48634" y="512"/>
                      </a:lnTo>
                      <a:cubicBezTo>
                        <a:pt x="38225" y="683"/>
                        <a:pt x="28072" y="2901"/>
                        <a:pt x="18516" y="6911"/>
                      </a:cubicBezTo>
                      <a:cubicBezTo>
                        <a:pt x="6741" y="11775"/>
                        <a:pt x="1" y="24232"/>
                        <a:pt x="2475" y="36689"/>
                      </a:cubicBezTo>
                      <a:cubicBezTo>
                        <a:pt x="4949" y="49146"/>
                        <a:pt x="15785" y="58104"/>
                        <a:pt x="28498" y="58104"/>
                      </a:cubicBezTo>
                      <a:cubicBezTo>
                        <a:pt x="34385" y="58104"/>
                        <a:pt x="40102" y="56227"/>
                        <a:pt x="44795" y="52644"/>
                      </a:cubicBezTo>
                      <a:cubicBezTo>
                        <a:pt x="53071" y="46415"/>
                        <a:pt x="60067" y="38651"/>
                        <a:pt x="65442" y="29778"/>
                      </a:cubicBezTo>
                      <a:lnTo>
                        <a:pt x="76022" y="12457"/>
                      </a:lnTo>
                      <a:cubicBezTo>
                        <a:pt x="73889" y="11092"/>
                        <a:pt x="72183" y="9215"/>
                        <a:pt x="70988" y="6911"/>
                      </a:cubicBezTo>
                      <a:cubicBezTo>
                        <a:pt x="69708" y="4864"/>
                        <a:pt x="69026" y="2389"/>
                        <a:pt x="689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388;p44">
                  <a:extLst>
                    <a:ext uri="{FF2B5EF4-FFF2-40B4-BE49-F238E27FC236}">
                      <a16:creationId xmlns:a16="http://schemas.microsoft.com/office/drawing/2014/main" id="{CB86EDBE-FD43-43DA-BAC9-51D13F00AC03}"/>
                    </a:ext>
                  </a:extLst>
                </p:cNvPr>
                <p:cNvSpPr/>
                <p:nvPr/>
              </p:nvSpPr>
              <p:spPr>
                <a:xfrm>
                  <a:off x="1590550" y="1353900"/>
                  <a:ext cx="1985900" cy="146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36" h="58609" extrusionOk="0">
                      <a:moveTo>
                        <a:pt x="31318" y="1"/>
                      </a:moveTo>
                      <a:cubicBezTo>
                        <a:pt x="22193" y="1"/>
                        <a:pt x="13213" y="4657"/>
                        <a:pt x="8192" y="13302"/>
                      </a:cubicBezTo>
                      <a:cubicBezTo>
                        <a:pt x="1" y="27551"/>
                        <a:pt x="6485" y="45810"/>
                        <a:pt x="21843" y="51612"/>
                      </a:cubicBezTo>
                      <a:cubicBezTo>
                        <a:pt x="31399" y="55622"/>
                        <a:pt x="41638" y="57840"/>
                        <a:pt x="51962" y="58096"/>
                      </a:cubicBezTo>
                      <a:lnTo>
                        <a:pt x="72354" y="58608"/>
                      </a:lnTo>
                      <a:cubicBezTo>
                        <a:pt x="72439" y="56134"/>
                        <a:pt x="73121" y="53660"/>
                        <a:pt x="74401" y="51612"/>
                      </a:cubicBezTo>
                      <a:cubicBezTo>
                        <a:pt x="75596" y="49393"/>
                        <a:pt x="77388" y="47602"/>
                        <a:pt x="79435" y="46322"/>
                      </a:cubicBezTo>
                      <a:lnTo>
                        <a:pt x="68855" y="28916"/>
                      </a:lnTo>
                      <a:cubicBezTo>
                        <a:pt x="63480" y="20128"/>
                        <a:pt x="56484" y="12364"/>
                        <a:pt x="48208" y="6050"/>
                      </a:cubicBezTo>
                      <a:cubicBezTo>
                        <a:pt x="43208" y="1957"/>
                        <a:pt x="37233" y="1"/>
                        <a:pt x="313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0" name="Google Shape;1268;p42">
              <a:extLst>
                <a:ext uri="{FF2B5EF4-FFF2-40B4-BE49-F238E27FC236}">
                  <a16:creationId xmlns:a16="http://schemas.microsoft.com/office/drawing/2014/main" id="{F4BBD910-08F7-4E89-8BE5-EAE8BC109B79}"/>
                </a:ext>
              </a:extLst>
            </p:cNvPr>
            <p:cNvGrpSpPr/>
            <p:nvPr/>
          </p:nvGrpSpPr>
          <p:grpSpPr>
            <a:xfrm rot="3600000">
              <a:off x="7216470" y="1195784"/>
              <a:ext cx="914287" cy="612345"/>
              <a:chOff x="238125" y="461875"/>
              <a:chExt cx="7107950" cy="4763600"/>
            </a:xfrm>
          </p:grpSpPr>
          <p:sp>
            <p:nvSpPr>
              <p:cNvPr id="171" name="Google Shape;1269;p42">
                <a:extLst>
                  <a:ext uri="{FF2B5EF4-FFF2-40B4-BE49-F238E27FC236}">
                    <a16:creationId xmlns:a16="http://schemas.microsoft.com/office/drawing/2014/main" id="{3F9FADF9-DDB4-484A-B2A3-1EC7CC8E3EB1}"/>
                  </a:ext>
                </a:extLst>
              </p:cNvPr>
              <p:cNvSpPr/>
              <p:nvPr/>
            </p:nvSpPr>
            <p:spPr>
              <a:xfrm>
                <a:off x="238125" y="461875"/>
                <a:ext cx="7107950" cy="4763600"/>
              </a:xfrm>
              <a:custGeom>
                <a:avLst/>
                <a:gdLst/>
                <a:ahLst/>
                <a:cxnLst/>
                <a:rect l="l" t="t" r="r" b="b"/>
                <a:pathLst>
                  <a:path w="284318" h="190544" extrusionOk="0">
                    <a:moveTo>
                      <a:pt x="99177" y="121534"/>
                    </a:moveTo>
                    <a:lnTo>
                      <a:pt x="99177" y="122091"/>
                    </a:lnTo>
                    <a:lnTo>
                      <a:pt x="98620" y="122091"/>
                    </a:lnTo>
                    <a:lnTo>
                      <a:pt x="99177" y="121534"/>
                    </a:lnTo>
                    <a:close/>
                    <a:moveTo>
                      <a:pt x="184981" y="123922"/>
                    </a:moveTo>
                    <a:lnTo>
                      <a:pt x="185618" y="124559"/>
                    </a:lnTo>
                    <a:lnTo>
                      <a:pt x="184981" y="124559"/>
                    </a:lnTo>
                    <a:lnTo>
                      <a:pt x="184981" y="123922"/>
                    </a:lnTo>
                    <a:close/>
                    <a:moveTo>
                      <a:pt x="111853" y="1"/>
                    </a:moveTo>
                    <a:cubicBezTo>
                      <a:pt x="107866" y="1"/>
                      <a:pt x="103863" y="1513"/>
                      <a:pt x="100769" y="4528"/>
                    </a:cubicBezTo>
                    <a:lnTo>
                      <a:pt x="100689" y="4687"/>
                    </a:lnTo>
                    <a:cubicBezTo>
                      <a:pt x="94560" y="10816"/>
                      <a:pt x="94640" y="20686"/>
                      <a:pt x="100689" y="26735"/>
                    </a:cubicBezTo>
                    <a:lnTo>
                      <a:pt x="110877" y="36924"/>
                    </a:lnTo>
                    <a:lnTo>
                      <a:pt x="110877" y="39630"/>
                    </a:lnTo>
                    <a:cubicBezTo>
                      <a:pt x="103475" y="44724"/>
                      <a:pt x="99097" y="53081"/>
                      <a:pt x="99097" y="62076"/>
                    </a:cubicBezTo>
                    <a:cubicBezTo>
                      <a:pt x="99097" y="63031"/>
                      <a:pt x="99097" y="63986"/>
                      <a:pt x="99256" y="64941"/>
                    </a:cubicBezTo>
                    <a:lnTo>
                      <a:pt x="99256" y="69399"/>
                    </a:lnTo>
                    <a:lnTo>
                      <a:pt x="37808" y="69399"/>
                    </a:lnTo>
                    <a:cubicBezTo>
                      <a:pt x="16954" y="69399"/>
                      <a:pt x="0" y="86273"/>
                      <a:pt x="0" y="107207"/>
                    </a:cubicBezTo>
                    <a:cubicBezTo>
                      <a:pt x="0" y="128140"/>
                      <a:pt x="16954" y="145015"/>
                      <a:pt x="37808" y="145015"/>
                    </a:cubicBezTo>
                    <a:lnTo>
                      <a:pt x="59458" y="145015"/>
                    </a:lnTo>
                    <a:cubicBezTo>
                      <a:pt x="59721" y="145023"/>
                      <a:pt x="59984" y="145027"/>
                      <a:pt x="60247" y="145027"/>
                    </a:cubicBezTo>
                    <a:cubicBezTo>
                      <a:pt x="62530" y="145027"/>
                      <a:pt x="64807" y="144727"/>
                      <a:pt x="67020" y="144298"/>
                    </a:cubicBezTo>
                    <a:lnTo>
                      <a:pt x="67020" y="144298"/>
                    </a:lnTo>
                    <a:lnTo>
                      <a:pt x="57468" y="153850"/>
                    </a:lnTo>
                    <a:cubicBezTo>
                      <a:pt x="52772" y="158546"/>
                      <a:pt x="52772" y="166108"/>
                      <a:pt x="57468" y="170804"/>
                    </a:cubicBezTo>
                    <a:lnTo>
                      <a:pt x="62722" y="176057"/>
                    </a:lnTo>
                    <a:cubicBezTo>
                      <a:pt x="65070" y="178405"/>
                      <a:pt x="68134" y="179579"/>
                      <a:pt x="71189" y="179579"/>
                    </a:cubicBezTo>
                    <a:cubicBezTo>
                      <a:pt x="74243" y="179579"/>
                      <a:pt x="77288" y="178405"/>
                      <a:pt x="79596" y="176057"/>
                    </a:cubicBezTo>
                    <a:lnTo>
                      <a:pt x="99973" y="155760"/>
                    </a:lnTo>
                    <a:cubicBezTo>
                      <a:pt x="101007" y="161252"/>
                      <a:pt x="103157" y="166506"/>
                      <a:pt x="106261" y="171122"/>
                    </a:cubicBezTo>
                    <a:lnTo>
                      <a:pt x="106500" y="171600"/>
                    </a:lnTo>
                    <a:cubicBezTo>
                      <a:pt x="114459" y="183460"/>
                      <a:pt x="127831" y="190544"/>
                      <a:pt x="142079" y="190544"/>
                    </a:cubicBezTo>
                    <a:cubicBezTo>
                      <a:pt x="156327" y="190544"/>
                      <a:pt x="169699" y="183460"/>
                      <a:pt x="177659" y="171600"/>
                    </a:cubicBezTo>
                    <a:lnTo>
                      <a:pt x="177977" y="171122"/>
                    </a:lnTo>
                    <a:cubicBezTo>
                      <a:pt x="180683" y="167063"/>
                      <a:pt x="182673" y="162446"/>
                      <a:pt x="183787" y="157671"/>
                    </a:cubicBezTo>
                    <a:lnTo>
                      <a:pt x="204642" y="178525"/>
                    </a:lnTo>
                    <a:cubicBezTo>
                      <a:pt x="206950" y="180873"/>
                      <a:pt x="210014" y="182047"/>
                      <a:pt x="213079" y="182047"/>
                    </a:cubicBezTo>
                    <a:cubicBezTo>
                      <a:pt x="216143" y="182047"/>
                      <a:pt x="219208" y="180873"/>
                      <a:pt x="221516" y="178525"/>
                    </a:cubicBezTo>
                    <a:lnTo>
                      <a:pt x="226849" y="173192"/>
                    </a:lnTo>
                    <a:cubicBezTo>
                      <a:pt x="231545" y="168575"/>
                      <a:pt x="231545" y="161014"/>
                      <a:pt x="226849" y="156317"/>
                    </a:cubicBezTo>
                    <a:lnTo>
                      <a:pt x="217297" y="146766"/>
                    </a:lnTo>
                    <a:lnTo>
                      <a:pt x="217297" y="146766"/>
                    </a:lnTo>
                    <a:cubicBezTo>
                      <a:pt x="219765" y="147323"/>
                      <a:pt x="222312" y="147562"/>
                      <a:pt x="224859" y="147562"/>
                    </a:cubicBezTo>
                    <a:lnTo>
                      <a:pt x="246430" y="147562"/>
                    </a:lnTo>
                    <a:cubicBezTo>
                      <a:pt x="267363" y="147562"/>
                      <a:pt x="284317" y="130608"/>
                      <a:pt x="284317" y="109674"/>
                    </a:cubicBezTo>
                    <a:cubicBezTo>
                      <a:pt x="284317" y="88820"/>
                      <a:pt x="267363" y="71866"/>
                      <a:pt x="246430" y="71866"/>
                    </a:cubicBezTo>
                    <a:lnTo>
                      <a:pt x="246430" y="71787"/>
                    </a:lnTo>
                    <a:lnTo>
                      <a:pt x="184981" y="71787"/>
                    </a:lnTo>
                    <a:lnTo>
                      <a:pt x="184981" y="62155"/>
                    </a:lnTo>
                    <a:lnTo>
                      <a:pt x="184981" y="61280"/>
                    </a:lnTo>
                    <a:cubicBezTo>
                      <a:pt x="184743" y="52604"/>
                      <a:pt x="180365" y="44644"/>
                      <a:pt x="173281" y="39630"/>
                    </a:cubicBezTo>
                    <a:lnTo>
                      <a:pt x="173281" y="36924"/>
                    </a:lnTo>
                    <a:lnTo>
                      <a:pt x="183469" y="26735"/>
                    </a:lnTo>
                    <a:cubicBezTo>
                      <a:pt x="189518" y="20606"/>
                      <a:pt x="189518" y="10736"/>
                      <a:pt x="183469" y="4608"/>
                    </a:cubicBezTo>
                    <a:cubicBezTo>
                      <a:pt x="180405" y="1543"/>
                      <a:pt x="176385" y="11"/>
                      <a:pt x="172365" y="11"/>
                    </a:cubicBezTo>
                    <a:cubicBezTo>
                      <a:pt x="168346" y="11"/>
                      <a:pt x="164326" y="1543"/>
                      <a:pt x="161262" y="4608"/>
                    </a:cubicBezTo>
                    <a:lnTo>
                      <a:pt x="145342" y="20447"/>
                    </a:lnTo>
                    <a:cubicBezTo>
                      <a:pt x="143591" y="22198"/>
                      <a:pt x="142397" y="24507"/>
                      <a:pt x="141999" y="26974"/>
                    </a:cubicBezTo>
                    <a:cubicBezTo>
                      <a:pt x="141601" y="24507"/>
                      <a:pt x="140487" y="22198"/>
                      <a:pt x="138736" y="20447"/>
                    </a:cubicBezTo>
                    <a:lnTo>
                      <a:pt x="122896" y="4608"/>
                    </a:lnTo>
                    <a:cubicBezTo>
                      <a:pt x="119862" y="1533"/>
                      <a:pt x="115866" y="1"/>
                      <a:pt x="111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8999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270;p42">
                <a:extLst>
                  <a:ext uri="{FF2B5EF4-FFF2-40B4-BE49-F238E27FC236}">
                    <a16:creationId xmlns:a16="http://schemas.microsoft.com/office/drawing/2014/main" id="{14325154-F0D1-4F42-94E3-6BE0FC878442}"/>
                  </a:ext>
                </a:extLst>
              </p:cNvPr>
              <p:cNvSpPr/>
              <p:nvPr/>
            </p:nvSpPr>
            <p:spPr>
              <a:xfrm>
                <a:off x="3143375" y="4574750"/>
                <a:ext cx="1293450" cy="350250"/>
              </a:xfrm>
              <a:custGeom>
                <a:avLst/>
                <a:gdLst/>
                <a:ahLst/>
                <a:cxnLst/>
                <a:rect l="l" t="t" r="r" b="b"/>
                <a:pathLst>
                  <a:path w="51738" h="14010" extrusionOk="0">
                    <a:moveTo>
                      <a:pt x="0" y="1"/>
                    </a:moveTo>
                    <a:cubicBezTo>
                      <a:pt x="5731" y="8756"/>
                      <a:pt x="15442" y="14010"/>
                      <a:pt x="25869" y="14010"/>
                    </a:cubicBezTo>
                    <a:cubicBezTo>
                      <a:pt x="36296" y="14010"/>
                      <a:pt x="46007" y="8756"/>
                      <a:pt x="51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271;p42">
                <a:extLst>
                  <a:ext uri="{FF2B5EF4-FFF2-40B4-BE49-F238E27FC236}">
                    <a16:creationId xmlns:a16="http://schemas.microsoft.com/office/drawing/2014/main" id="{26E4DB56-90BA-4200-A433-20D437A93784}"/>
                  </a:ext>
                </a:extLst>
              </p:cNvPr>
              <p:cNvSpPr/>
              <p:nvPr/>
            </p:nvSpPr>
            <p:spPr>
              <a:xfrm>
                <a:off x="3016025" y="3635525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7164"/>
                    </a:lnTo>
                    <a:lnTo>
                      <a:pt x="0" y="14646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17034"/>
                    </a:lnTo>
                    <a:lnTo>
                      <a:pt x="61926" y="9552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272;p42">
                <a:extLst>
                  <a:ext uri="{FF2B5EF4-FFF2-40B4-BE49-F238E27FC236}">
                    <a16:creationId xmlns:a16="http://schemas.microsoft.com/office/drawing/2014/main" id="{6279D50D-4769-4044-B1BE-A4AC7715E481}"/>
                  </a:ext>
                </a:extLst>
              </p:cNvPr>
              <p:cNvSpPr/>
              <p:nvPr/>
            </p:nvSpPr>
            <p:spPr>
              <a:xfrm>
                <a:off x="3016025" y="2696300"/>
                <a:ext cx="1548150" cy="469625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5" extrusionOk="0">
                    <a:moveTo>
                      <a:pt x="0" y="0"/>
                    </a:moveTo>
                    <a:lnTo>
                      <a:pt x="0" y="4458"/>
                    </a:lnTo>
                    <a:lnTo>
                      <a:pt x="0" y="18785"/>
                    </a:lnTo>
                    <a:lnTo>
                      <a:pt x="61926" y="18785"/>
                    </a:lnTo>
                    <a:lnTo>
                      <a:pt x="61926" y="6845"/>
                    </a:lnTo>
                    <a:lnTo>
                      <a:pt x="619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273;p42">
                <a:extLst>
                  <a:ext uri="{FF2B5EF4-FFF2-40B4-BE49-F238E27FC236}">
                    <a16:creationId xmlns:a16="http://schemas.microsoft.com/office/drawing/2014/main" id="{EA6CD088-C2A1-423B-9824-896B538AA5D0}"/>
                  </a:ext>
                </a:extLst>
              </p:cNvPr>
              <p:cNvSpPr/>
              <p:nvPr/>
            </p:nvSpPr>
            <p:spPr>
              <a:xfrm>
                <a:off x="4564150" y="3874325"/>
                <a:ext cx="1134275" cy="837750"/>
              </a:xfrm>
              <a:custGeom>
                <a:avLst/>
                <a:gdLst/>
                <a:ahLst/>
                <a:cxnLst/>
                <a:rect l="l" t="t" r="r" b="b"/>
                <a:pathLst>
                  <a:path w="45371" h="33510" extrusionOk="0">
                    <a:moveTo>
                      <a:pt x="1" y="0"/>
                    </a:moveTo>
                    <a:lnTo>
                      <a:pt x="1" y="7482"/>
                    </a:lnTo>
                    <a:lnTo>
                      <a:pt x="14010" y="7482"/>
                    </a:lnTo>
                    <a:lnTo>
                      <a:pt x="40038" y="33510"/>
                    </a:lnTo>
                    <a:lnTo>
                      <a:pt x="45371" y="28257"/>
                    </a:lnTo>
                    <a:lnTo>
                      <a:pt x="171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274;p42">
                <a:extLst>
                  <a:ext uri="{FF2B5EF4-FFF2-40B4-BE49-F238E27FC236}">
                    <a16:creationId xmlns:a16="http://schemas.microsoft.com/office/drawing/2014/main" id="{29493854-8347-41D9-8FEE-EE71802CB9F5}"/>
                  </a:ext>
                </a:extLst>
              </p:cNvPr>
              <p:cNvSpPr/>
              <p:nvPr/>
            </p:nvSpPr>
            <p:spPr>
              <a:xfrm>
                <a:off x="1885750" y="3814625"/>
                <a:ext cx="1130300" cy="837775"/>
              </a:xfrm>
              <a:custGeom>
                <a:avLst/>
                <a:gdLst/>
                <a:ahLst/>
                <a:cxnLst/>
                <a:rect l="l" t="t" r="r" b="b"/>
                <a:pathLst>
                  <a:path w="45212" h="33511" extrusionOk="0">
                    <a:moveTo>
                      <a:pt x="28178" y="0"/>
                    </a:moveTo>
                    <a:lnTo>
                      <a:pt x="1" y="28257"/>
                    </a:lnTo>
                    <a:lnTo>
                      <a:pt x="5254" y="33510"/>
                    </a:lnTo>
                    <a:lnTo>
                      <a:pt x="31282" y="7482"/>
                    </a:lnTo>
                    <a:lnTo>
                      <a:pt x="45211" y="7482"/>
                    </a:lnTo>
                    <a:lnTo>
                      <a:pt x="452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275;p42">
                <a:extLst>
                  <a:ext uri="{FF2B5EF4-FFF2-40B4-BE49-F238E27FC236}">
                    <a16:creationId xmlns:a16="http://schemas.microsoft.com/office/drawing/2014/main" id="{6FC44DB1-53D5-41A8-AEA1-1698D9168BAC}"/>
                  </a:ext>
                </a:extLst>
              </p:cNvPr>
              <p:cNvSpPr/>
              <p:nvPr/>
            </p:nvSpPr>
            <p:spPr>
              <a:xfrm>
                <a:off x="3016025" y="4107125"/>
                <a:ext cx="1548150" cy="467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06" extrusionOk="0">
                    <a:moveTo>
                      <a:pt x="0" y="1"/>
                    </a:moveTo>
                    <a:lnTo>
                      <a:pt x="0" y="1831"/>
                    </a:lnTo>
                    <a:cubicBezTo>
                      <a:pt x="0" y="7801"/>
                      <a:pt x="1751" y="13691"/>
                      <a:pt x="5094" y="18706"/>
                    </a:cubicBezTo>
                    <a:lnTo>
                      <a:pt x="56911" y="18706"/>
                    </a:lnTo>
                    <a:cubicBezTo>
                      <a:pt x="60175" y="13691"/>
                      <a:pt x="61926" y="7801"/>
                      <a:pt x="61926" y="1831"/>
                    </a:cubicBez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276;p42">
                <a:extLst>
                  <a:ext uri="{FF2B5EF4-FFF2-40B4-BE49-F238E27FC236}">
                    <a16:creationId xmlns:a16="http://schemas.microsoft.com/office/drawing/2014/main" id="{F9D41397-F927-488A-9A9C-025FB92FE23D}"/>
                  </a:ext>
                </a:extLst>
              </p:cNvPr>
              <p:cNvSpPr/>
              <p:nvPr/>
            </p:nvSpPr>
            <p:spPr>
              <a:xfrm>
                <a:off x="3016025" y="3165900"/>
                <a:ext cx="15481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61926" h="18786" extrusionOk="0">
                    <a:moveTo>
                      <a:pt x="0" y="1"/>
                    </a:moveTo>
                    <a:lnTo>
                      <a:pt x="0" y="18786"/>
                    </a:lnTo>
                    <a:lnTo>
                      <a:pt x="61926" y="18786"/>
                    </a:lnTo>
                    <a:lnTo>
                      <a:pt x="619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277;p42">
                <a:extLst>
                  <a:ext uri="{FF2B5EF4-FFF2-40B4-BE49-F238E27FC236}">
                    <a16:creationId xmlns:a16="http://schemas.microsoft.com/office/drawing/2014/main" id="{5E4704A7-4864-4C91-B00D-F809A432CD44}"/>
                  </a:ext>
                </a:extLst>
              </p:cNvPr>
              <p:cNvSpPr/>
              <p:nvPr/>
            </p:nvSpPr>
            <p:spPr>
              <a:xfrm>
                <a:off x="3018000" y="2015750"/>
                <a:ext cx="1546175" cy="680575"/>
              </a:xfrm>
              <a:custGeom>
                <a:avLst/>
                <a:gdLst/>
                <a:ahLst/>
                <a:cxnLst/>
                <a:rect l="l" t="t" r="r" b="b"/>
                <a:pathLst>
                  <a:path w="61847" h="27223" extrusionOk="0">
                    <a:moveTo>
                      <a:pt x="30884" y="0"/>
                    </a:moveTo>
                    <a:cubicBezTo>
                      <a:pt x="30804" y="8119"/>
                      <a:pt x="24516" y="14885"/>
                      <a:pt x="16318" y="15362"/>
                    </a:cubicBezTo>
                    <a:cubicBezTo>
                      <a:pt x="15962" y="15387"/>
                      <a:pt x="15608" y="15399"/>
                      <a:pt x="15256" y="15399"/>
                    </a:cubicBezTo>
                    <a:cubicBezTo>
                      <a:pt x="7583" y="15399"/>
                      <a:pt x="990" y="9677"/>
                      <a:pt x="1" y="1990"/>
                    </a:cubicBezTo>
                    <a:lnTo>
                      <a:pt x="1" y="27222"/>
                    </a:lnTo>
                    <a:lnTo>
                      <a:pt x="61847" y="27222"/>
                    </a:lnTo>
                    <a:lnTo>
                      <a:pt x="61847" y="0"/>
                    </a:lnTo>
                    <a:cubicBezTo>
                      <a:pt x="61847" y="8517"/>
                      <a:pt x="54922" y="15522"/>
                      <a:pt x="46405" y="15522"/>
                    </a:cubicBezTo>
                    <a:cubicBezTo>
                      <a:pt x="37809" y="15522"/>
                      <a:pt x="30884" y="8517"/>
                      <a:pt x="308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278;p42">
                <a:extLst>
                  <a:ext uri="{FF2B5EF4-FFF2-40B4-BE49-F238E27FC236}">
                    <a16:creationId xmlns:a16="http://schemas.microsoft.com/office/drawing/2014/main" id="{CE5D7224-1371-4A3A-BCE8-3BA8ECEA699E}"/>
                  </a:ext>
                </a:extLst>
              </p:cNvPr>
              <p:cNvSpPr/>
              <p:nvPr/>
            </p:nvSpPr>
            <p:spPr>
              <a:xfrm>
                <a:off x="536600" y="2495325"/>
                <a:ext cx="2479450" cy="1293450"/>
              </a:xfrm>
              <a:custGeom>
                <a:avLst/>
                <a:gdLst/>
                <a:ahLst/>
                <a:cxnLst/>
                <a:rect l="l" t="t" r="r" b="b"/>
                <a:pathLst>
                  <a:path w="99178" h="51738" extrusionOk="0">
                    <a:moveTo>
                      <a:pt x="25869" y="0"/>
                    </a:moveTo>
                    <a:cubicBezTo>
                      <a:pt x="11621" y="0"/>
                      <a:pt x="0" y="11541"/>
                      <a:pt x="0" y="25869"/>
                    </a:cubicBezTo>
                    <a:cubicBezTo>
                      <a:pt x="0" y="40116"/>
                      <a:pt x="11621" y="51737"/>
                      <a:pt x="25869" y="51737"/>
                    </a:cubicBezTo>
                    <a:lnTo>
                      <a:pt x="47440" y="51737"/>
                    </a:lnTo>
                    <a:cubicBezTo>
                      <a:pt x="54046" y="51737"/>
                      <a:pt x="60414" y="49190"/>
                      <a:pt x="65269" y="44653"/>
                    </a:cubicBezTo>
                    <a:lnTo>
                      <a:pt x="99177" y="12497"/>
                    </a:lnTo>
                    <a:lnTo>
                      <a:pt x="99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279;p42">
                <a:extLst>
                  <a:ext uri="{FF2B5EF4-FFF2-40B4-BE49-F238E27FC236}">
                    <a16:creationId xmlns:a16="http://schemas.microsoft.com/office/drawing/2014/main" id="{50CB5547-550F-4E8D-847D-698D224C2421}"/>
                  </a:ext>
                </a:extLst>
              </p:cNvPr>
              <p:cNvSpPr/>
              <p:nvPr/>
            </p:nvSpPr>
            <p:spPr>
              <a:xfrm>
                <a:off x="4564150" y="2555000"/>
                <a:ext cx="2481450" cy="1295450"/>
              </a:xfrm>
              <a:custGeom>
                <a:avLst/>
                <a:gdLst/>
                <a:ahLst/>
                <a:cxnLst/>
                <a:rect l="l" t="t" r="r" b="b"/>
                <a:pathLst>
                  <a:path w="99258" h="51818" extrusionOk="0">
                    <a:moveTo>
                      <a:pt x="1" y="1"/>
                    </a:moveTo>
                    <a:lnTo>
                      <a:pt x="1" y="12418"/>
                    </a:lnTo>
                    <a:lnTo>
                      <a:pt x="33988" y="44734"/>
                    </a:lnTo>
                    <a:cubicBezTo>
                      <a:pt x="38764" y="49271"/>
                      <a:pt x="45212" y="51818"/>
                      <a:pt x="51818" y="51818"/>
                    </a:cubicBezTo>
                    <a:lnTo>
                      <a:pt x="73389" y="51818"/>
                    </a:lnTo>
                    <a:cubicBezTo>
                      <a:pt x="87716" y="51818"/>
                      <a:pt x="99257" y="40197"/>
                      <a:pt x="99257" y="25949"/>
                    </a:cubicBezTo>
                    <a:cubicBezTo>
                      <a:pt x="99257" y="11622"/>
                      <a:pt x="87716" y="1"/>
                      <a:pt x="733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280;p42">
                <a:extLst>
                  <a:ext uri="{FF2B5EF4-FFF2-40B4-BE49-F238E27FC236}">
                    <a16:creationId xmlns:a16="http://schemas.microsoft.com/office/drawing/2014/main" id="{DE553F15-7C6E-4F0D-9FBF-D0F7B124A0E9}"/>
                  </a:ext>
                </a:extLst>
              </p:cNvPr>
              <p:cNvSpPr/>
              <p:nvPr/>
            </p:nvSpPr>
            <p:spPr>
              <a:xfrm>
                <a:off x="3788100" y="1629200"/>
                <a:ext cx="776075" cy="774600"/>
              </a:xfrm>
              <a:custGeom>
                <a:avLst/>
                <a:gdLst/>
                <a:ahLst/>
                <a:cxnLst/>
                <a:rect l="l" t="t" r="r" b="b"/>
                <a:pathLst>
                  <a:path w="31043" h="30984" extrusionOk="0">
                    <a:moveTo>
                      <a:pt x="15532" y="1"/>
                    </a:moveTo>
                    <a:cubicBezTo>
                      <a:pt x="14288" y="1"/>
                      <a:pt x="13054" y="140"/>
                      <a:pt x="11860" y="419"/>
                    </a:cubicBezTo>
                    <a:cubicBezTo>
                      <a:pt x="5015" y="2170"/>
                      <a:pt x="160" y="8219"/>
                      <a:pt x="0" y="15303"/>
                    </a:cubicBezTo>
                    <a:cubicBezTo>
                      <a:pt x="0" y="15383"/>
                      <a:pt x="0" y="15462"/>
                      <a:pt x="0" y="15542"/>
                    </a:cubicBezTo>
                    <a:cubicBezTo>
                      <a:pt x="0" y="24059"/>
                      <a:pt x="7005" y="30984"/>
                      <a:pt x="15522" y="30984"/>
                    </a:cubicBezTo>
                    <a:cubicBezTo>
                      <a:pt x="24118" y="30984"/>
                      <a:pt x="31043" y="24059"/>
                      <a:pt x="31043" y="15542"/>
                    </a:cubicBezTo>
                    <a:cubicBezTo>
                      <a:pt x="31043" y="15462"/>
                      <a:pt x="31043" y="15383"/>
                      <a:pt x="31043" y="15303"/>
                    </a:cubicBezTo>
                    <a:cubicBezTo>
                      <a:pt x="30963" y="8219"/>
                      <a:pt x="26108" y="2170"/>
                      <a:pt x="19263" y="419"/>
                    </a:cubicBezTo>
                    <a:cubicBezTo>
                      <a:pt x="18029" y="140"/>
                      <a:pt x="16775" y="1"/>
                      <a:pt x="155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281;p42">
                <a:extLst>
                  <a:ext uri="{FF2B5EF4-FFF2-40B4-BE49-F238E27FC236}">
                    <a16:creationId xmlns:a16="http://schemas.microsoft.com/office/drawing/2014/main" id="{30DC533A-8BBC-4DB3-BADA-C03930F5F868}"/>
                  </a:ext>
                </a:extLst>
              </p:cNvPr>
              <p:cNvSpPr/>
              <p:nvPr/>
            </p:nvSpPr>
            <p:spPr>
              <a:xfrm>
                <a:off x="3014025" y="1627725"/>
                <a:ext cx="776100" cy="776075"/>
              </a:xfrm>
              <a:custGeom>
                <a:avLst/>
                <a:gdLst/>
                <a:ahLst/>
                <a:cxnLst/>
                <a:rect l="l" t="t" r="r" b="b"/>
                <a:pathLst>
                  <a:path w="31044" h="31043" extrusionOk="0">
                    <a:moveTo>
                      <a:pt x="15512" y="0"/>
                    </a:moveTo>
                    <a:cubicBezTo>
                      <a:pt x="14268" y="0"/>
                      <a:pt x="13015" y="159"/>
                      <a:pt x="11781" y="478"/>
                    </a:cubicBezTo>
                    <a:cubicBezTo>
                      <a:pt x="4856" y="2149"/>
                      <a:pt x="1" y="8358"/>
                      <a:pt x="1" y="15521"/>
                    </a:cubicBezTo>
                    <a:cubicBezTo>
                      <a:pt x="1" y="16158"/>
                      <a:pt x="1" y="16875"/>
                      <a:pt x="160" y="17511"/>
                    </a:cubicBezTo>
                    <a:cubicBezTo>
                      <a:pt x="1115" y="25232"/>
                      <a:pt x="7721" y="31043"/>
                      <a:pt x="15522" y="31043"/>
                    </a:cubicBezTo>
                    <a:cubicBezTo>
                      <a:pt x="24039" y="31043"/>
                      <a:pt x="30963" y="24118"/>
                      <a:pt x="31043" y="15601"/>
                    </a:cubicBezTo>
                    <a:cubicBezTo>
                      <a:pt x="31043" y="15521"/>
                      <a:pt x="31043" y="15442"/>
                      <a:pt x="31043" y="15362"/>
                    </a:cubicBezTo>
                    <a:cubicBezTo>
                      <a:pt x="30963" y="8278"/>
                      <a:pt x="26108" y="2149"/>
                      <a:pt x="19183" y="478"/>
                    </a:cubicBezTo>
                    <a:cubicBezTo>
                      <a:pt x="17989" y="159"/>
                      <a:pt x="16756" y="0"/>
                      <a:pt x="15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282;p42">
                <a:extLst>
                  <a:ext uri="{FF2B5EF4-FFF2-40B4-BE49-F238E27FC236}">
                    <a16:creationId xmlns:a16="http://schemas.microsoft.com/office/drawing/2014/main" id="{9745D437-53DB-4CFA-830F-08FC8AA5BDCB}"/>
                  </a:ext>
                </a:extLst>
              </p:cNvPr>
              <p:cNvSpPr/>
              <p:nvPr/>
            </p:nvSpPr>
            <p:spPr>
              <a:xfrm>
                <a:off x="4082600" y="758300"/>
                <a:ext cx="595950" cy="881375"/>
              </a:xfrm>
              <a:custGeom>
                <a:avLst/>
                <a:gdLst/>
                <a:ahLst/>
                <a:cxnLst/>
                <a:rect l="l" t="t" r="r" b="b"/>
                <a:pathLst>
                  <a:path w="23838" h="35255" extrusionOk="0">
                    <a:moveTo>
                      <a:pt x="18460" y="0"/>
                    </a:moveTo>
                    <a:cubicBezTo>
                      <a:pt x="17578" y="0"/>
                      <a:pt x="16659" y="350"/>
                      <a:pt x="15840" y="1188"/>
                    </a:cubicBezTo>
                    <a:lnTo>
                      <a:pt x="1" y="17027"/>
                    </a:lnTo>
                    <a:lnTo>
                      <a:pt x="1" y="34777"/>
                    </a:lnTo>
                    <a:cubicBezTo>
                      <a:pt x="1" y="34936"/>
                      <a:pt x="1" y="35096"/>
                      <a:pt x="1" y="35175"/>
                    </a:cubicBezTo>
                    <a:cubicBezTo>
                      <a:pt x="1234" y="34897"/>
                      <a:pt x="2488" y="34757"/>
                      <a:pt x="3732" y="34757"/>
                    </a:cubicBezTo>
                    <a:cubicBezTo>
                      <a:pt x="4975" y="34757"/>
                      <a:pt x="6209" y="34897"/>
                      <a:pt x="7403" y="35175"/>
                    </a:cubicBezTo>
                    <a:lnTo>
                      <a:pt x="7483" y="35255"/>
                    </a:lnTo>
                    <a:cubicBezTo>
                      <a:pt x="7483" y="35096"/>
                      <a:pt x="7483" y="34936"/>
                      <a:pt x="7483" y="34777"/>
                    </a:cubicBezTo>
                    <a:lnTo>
                      <a:pt x="7483" y="20132"/>
                    </a:lnTo>
                    <a:lnTo>
                      <a:pt x="21094" y="6441"/>
                    </a:lnTo>
                    <a:cubicBezTo>
                      <a:pt x="23838" y="3758"/>
                      <a:pt x="21349" y="0"/>
                      <a:pt x="18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283;p42">
                <a:extLst>
                  <a:ext uri="{FF2B5EF4-FFF2-40B4-BE49-F238E27FC236}">
                    <a16:creationId xmlns:a16="http://schemas.microsoft.com/office/drawing/2014/main" id="{2C34AB77-2205-4456-AEAF-15DB09BC7A5A}"/>
                  </a:ext>
                </a:extLst>
              </p:cNvPr>
              <p:cNvSpPr/>
              <p:nvPr/>
            </p:nvSpPr>
            <p:spPr>
              <a:xfrm>
                <a:off x="2930450" y="761125"/>
                <a:ext cx="563175" cy="878550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35142" extrusionOk="0">
                    <a:moveTo>
                      <a:pt x="4060" y="0"/>
                    </a:moveTo>
                    <a:cubicBezTo>
                      <a:pt x="3105" y="0"/>
                      <a:pt x="2150" y="358"/>
                      <a:pt x="1433" y="1075"/>
                    </a:cubicBezTo>
                    <a:cubicBezTo>
                      <a:pt x="1" y="2507"/>
                      <a:pt x="1" y="4895"/>
                      <a:pt x="1433" y="6328"/>
                    </a:cubicBezTo>
                    <a:lnTo>
                      <a:pt x="15124" y="20019"/>
                    </a:lnTo>
                    <a:lnTo>
                      <a:pt x="15124" y="34664"/>
                    </a:lnTo>
                    <a:cubicBezTo>
                      <a:pt x="15044" y="34823"/>
                      <a:pt x="15044" y="34983"/>
                      <a:pt x="15124" y="35142"/>
                    </a:cubicBezTo>
                    <a:cubicBezTo>
                      <a:pt x="16318" y="34823"/>
                      <a:pt x="17551" y="34664"/>
                      <a:pt x="18795" y="34664"/>
                    </a:cubicBezTo>
                    <a:cubicBezTo>
                      <a:pt x="20039" y="34664"/>
                      <a:pt x="21292" y="34823"/>
                      <a:pt x="22526" y="35142"/>
                    </a:cubicBezTo>
                    <a:cubicBezTo>
                      <a:pt x="22526" y="34983"/>
                      <a:pt x="22526" y="34823"/>
                      <a:pt x="22526" y="34664"/>
                    </a:cubicBezTo>
                    <a:lnTo>
                      <a:pt x="22526" y="16914"/>
                    </a:lnTo>
                    <a:lnTo>
                      <a:pt x="6687" y="1075"/>
                    </a:lnTo>
                    <a:cubicBezTo>
                      <a:pt x="5970" y="358"/>
                      <a:pt x="5015" y="0"/>
                      <a:pt x="4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" name="Google Shape;2319;p51">
            <a:extLst>
              <a:ext uri="{FF2B5EF4-FFF2-40B4-BE49-F238E27FC236}">
                <a16:creationId xmlns:a16="http://schemas.microsoft.com/office/drawing/2014/main" id="{1056D738-EBEA-48CD-95EA-76A9BDD2C5AB}"/>
              </a:ext>
            </a:extLst>
          </p:cNvPr>
          <p:cNvGrpSpPr/>
          <p:nvPr/>
        </p:nvGrpSpPr>
        <p:grpSpPr>
          <a:xfrm>
            <a:off x="7147111" y="2398056"/>
            <a:ext cx="1045892" cy="1008246"/>
            <a:chOff x="6390100" y="2044175"/>
            <a:chExt cx="974475" cy="939400"/>
          </a:xfrm>
        </p:grpSpPr>
        <p:sp>
          <p:nvSpPr>
            <p:cNvPr id="193" name="Google Shape;2320;p51">
              <a:extLst>
                <a:ext uri="{FF2B5EF4-FFF2-40B4-BE49-F238E27FC236}">
                  <a16:creationId xmlns:a16="http://schemas.microsoft.com/office/drawing/2014/main" id="{47EFFD07-FDD4-4F55-8B52-F4FD0807EC19}"/>
                </a:ext>
              </a:extLst>
            </p:cNvPr>
            <p:cNvSpPr/>
            <p:nvPr/>
          </p:nvSpPr>
          <p:spPr>
            <a:xfrm>
              <a:off x="6390100" y="2044175"/>
              <a:ext cx="974475" cy="939400"/>
            </a:xfrm>
            <a:custGeom>
              <a:avLst/>
              <a:gdLst/>
              <a:ahLst/>
              <a:cxnLst/>
              <a:rect l="l" t="t" r="r" b="b"/>
              <a:pathLst>
                <a:path w="38979" h="37576" extrusionOk="0">
                  <a:moveTo>
                    <a:pt x="6269" y="1"/>
                  </a:moveTo>
                  <a:cubicBezTo>
                    <a:pt x="5086" y="1"/>
                    <a:pt x="3921" y="322"/>
                    <a:pt x="2907" y="964"/>
                  </a:cubicBezTo>
                  <a:cubicBezTo>
                    <a:pt x="1454" y="1927"/>
                    <a:pt x="474" y="3515"/>
                    <a:pt x="153" y="5458"/>
                  </a:cubicBezTo>
                  <a:cubicBezTo>
                    <a:pt x="85" y="5677"/>
                    <a:pt x="68" y="5914"/>
                    <a:pt x="52" y="6151"/>
                  </a:cubicBezTo>
                  <a:cubicBezTo>
                    <a:pt x="1" y="6725"/>
                    <a:pt x="1" y="7299"/>
                    <a:pt x="52" y="7874"/>
                  </a:cubicBezTo>
                  <a:lnTo>
                    <a:pt x="52" y="15882"/>
                  </a:lnTo>
                  <a:cubicBezTo>
                    <a:pt x="68" y="16930"/>
                    <a:pt x="609" y="17893"/>
                    <a:pt x="1505" y="18417"/>
                  </a:cubicBezTo>
                  <a:lnTo>
                    <a:pt x="1505" y="19971"/>
                  </a:lnTo>
                  <a:cubicBezTo>
                    <a:pt x="1505" y="20866"/>
                    <a:pt x="1910" y="21694"/>
                    <a:pt x="2603" y="22252"/>
                  </a:cubicBezTo>
                  <a:lnTo>
                    <a:pt x="2603" y="25293"/>
                  </a:lnTo>
                  <a:cubicBezTo>
                    <a:pt x="2637" y="26966"/>
                    <a:pt x="4022" y="28317"/>
                    <a:pt x="5695" y="28317"/>
                  </a:cubicBezTo>
                  <a:cubicBezTo>
                    <a:pt x="7384" y="28317"/>
                    <a:pt x="8753" y="26966"/>
                    <a:pt x="8803" y="25293"/>
                  </a:cubicBezTo>
                  <a:lnTo>
                    <a:pt x="8803" y="19329"/>
                  </a:lnTo>
                  <a:cubicBezTo>
                    <a:pt x="9631" y="19650"/>
                    <a:pt x="10510" y="19802"/>
                    <a:pt x="11388" y="19819"/>
                  </a:cubicBezTo>
                  <a:lnTo>
                    <a:pt x="11422" y="19819"/>
                  </a:lnTo>
                  <a:lnTo>
                    <a:pt x="11540" y="20005"/>
                  </a:lnTo>
                  <a:cubicBezTo>
                    <a:pt x="11371" y="20782"/>
                    <a:pt x="11287" y="21593"/>
                    <a:pt x="11270" y="22404"/>
                  </a:cubicBezTo>
                  <a:cubicBezTo>
                    <a:pt x="11270" y="27540"/>
                    <a:pt x="13382" y="32389"/>
                    <a:pt x="16913" y="35430"/>
                  </a:cubicBezTo>
                  <a:cubicBezTo>
                    <a:pt x="17369" y="35836"/>
                    <a:pt x="17961" y="36055"/>
                    <a:pt x="18569" y="36055"/>
                  </a:cubicBezTo>
                  <a:lnTo>
                    <a:pt x="20529" y="36055"/>
                  </a:lnTo>
                  <a:cubicBezTo>
                    <a:pt x="21373" y="37018"/>
                    <a:pt x="22607" y="37576"/>
                    <a:pt x="23891" y="37576"/>
                  </a:cubicBezTo>
                  <a:cubicBezTo>
                    <a:pt x="25192" y="37576"/>
                    <a:pt x="26408" y="37018"/>
                    <a:pt x="27253" y="36055"/>
                  </a:cubicBezTo>
                  <a:lnTo>
                    <a:pt x="31696" y="36055"/>
                  </a:lnTo>
                  <a:cubicBezTo>
                    <a:pt x="32305" y="36055"/>
                    <a:pt x="32879" y="35836"/>
                    <a:pt x="33352" y="35430"/>
                  </a:cubicBezTo>
                  <a:cubicBezTo>
                    <a:pt x="36866" y="32406"/>
                    <a:pt x="38978" y="27523"/>
                    <a:pt x="38978" y="22404"/>
                  </a:cubicBezTo>
                  <a:cubicBezTo>
                    <a:pt x="38978" y="18585"/>
                    <a:pt x="35734" y="9597"/>
                    <a:pt x="33791" y="4562"/>
                  </a:cubicBezTo>
                  <a:cubicBezTo>
                    <a:pt x="34751" y="2475"/>
                    <a:pt x="33245" y="85"/>
                    <a:pt x="30944" y="85"/>
                  </a:cubicBezTo>
                  <a:cubicBezTo>
                    <a:pt x="30935" y="85"/>
                    <a:pt x="30927" y="85"/>
                    <a:pt x="30919" y="85"/>
                  </a:cubicBezTo>
                  <a:lnTo>
                    <a:pt x="19346" y="85"/>
                  </a:lnTo>
                  <a:cubicBezTo>
                    <a:pt x="19338" y="85"/>
                    <a:pt x="19330" y="85"/>
                    <a:pt x="19322" y="85"/>
                  </a:cubicBezTo>
                  <a:cubicBezTo>
                    <a:pt x="17021" y="85"/>
                    <a:pt x="15497" y="2475"/>
                    <a:pt x="16457" y="4562"/>
                  </a:cubicBezTo>
                  <a:cubicBezTo>
                    <a:pt x="16254" y="5120"/>
                    <a:pt x="16001" y="5745"/>
                    <a:pt x="15747" y="6438"/>
                  </a:cubicBezTo>
                  <a:cubicBezTo>
                    <a:pt x="15646" y="6286"/>
                    <a:pt x="15545" y="6117"/>
                    <a:pt x="15443" y="5965"/>
                  </a:cubicBezTo>
                  <a:cubicBezTo>
                    <a:pt x="13044" y="2282"/>
                    <a:pt x="9530" y="1"/>
                    <a:pt x="6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21;p51">
              <a:extLst>
                <a:ext uri="{FF2B5EF4-FFF2-40B4-BE49-F238E27FC236}">
                  <a16:creationId xmlns:a16="http://schemas.microsoft.com/office/drawing/2014/main" id="{285B3C21-F3DF-4B8C-AEB5-3447F6C9E6C2}"/>
                </a:ext>
              </a:extLst>
            </p:cNvPr>
            <p:cNvSpPr/>
            <p:nvPr/>
          </p:nvSpPr>
          <p:spPr>
            <a:xfrm>
              <a:off x="6453475" y="2108075"/>
              <a:ext cx="847725" cy="812475"/>
            </a:xfrm>
            <a:custGeom>
              <a:avLst/>
              <a:gdLst/>
              <a:ahLst/>
              <a:cxnLst/>
              <a:rect l="l" t="t" r="r" b="b"/>
              <a:pathLst>
                <a:path w="33909" h="32499" extrusionOk="0">
                  <a:moveTo>
                    <a:pt x="3730" y="1"/>
                  </a:moveTo>
                  <a:cubicBezTo>
                    <a:pt x="3009" y="1"/>
                    <a:pt x="2337" y="179"/>
                    <a:pt x="1757" y="553"/>
                  </a:cubicBezTo>
                  <a:cubicBezTo>
                    <a:pt x="828" y="1162"/>
                    <a:pt x="270" y="2209"/>
                    <a:pt x="85" y="3476"/>
                  </a:cubicBezTo>
                  <a:cubicBezTo>
                    <a:pt x="68" y="3527"/>
                    <a:pt x="51" y="3595"/>
                    <a:pt x="51" y="3645"/>
                  </a:cubicBezTo>
                  <a:lnTo>
                    <a:pt x="51" y="3730"/>
                  </a:lnTo>
                  <a:cubicBezTo>
                    <a:pt x="0" y="4237"/>
                    <a:pt x="0" y="4727"/>
                    <a:pt x="51" y="5233"/>
                  </a:cubicBezTo>
                  <a:lnTo>
                    <a:pt x="51" y="13326"/>
                  </a:lnTo>
                  <a:cubicBezTo>
                    <a:pt x="51" y="13613"/>
                    <a:pt x="266" y="13757"/>
                    <a:pt x="482" y="13757"/>
                  </a:cubicBezTo>
                  <a:cubicBezTo>
                    <a:pt x="697" y="13757"/>
                    <a:pt x="913" y="13613"/>
                    <a:pt x="913" y="13326"/>
                  </a:cubicBezTo>
                  <a:lnTo>
                    <a:pt x="913" y="8477"/>
                  </a:lnTo>
                  <a:cubicBezTo>
                    <a:pt x="1081" y="8883"/>
                    <a:pt x="1284" y="9288"/>
                    <a:pt x="1504" y="9677"/>
                  </a:cubicBezTo>
                  <a:lnTo>
                    <a:pt x="1504" y="17432"/>
                  </a:lnTo>
                  <a:cubicBezTo>
                    <a:pt x="1504" y="17694"/>
                    <a:pt x="1698" y="17825"/>
                    <a:pt x="1892" y="17825"/>
                  </a:cubicBezTo>
                  <a:cubicBezTo>
                    <a:pt x="2087" y="17825"/>
                    <a:pt x="2281" y="17694"/>
                    <a:pt x="2281" y="17432"/>
                  </a:cubicBezTo>
                  <a:lnTo>
                    <a:pt x="2281" y="10910"/>
                  </a:lnTo>
                  <a:cubicBezTo>
                    <a:pt x="2382" y="11045"/>
                    <a:pt x="2501" y="11197"/>
                    <a:pt x="2585" y="11333"/>
                  </a:cubicBezTo>
                  <a:lnTo>
                    <a:pt x="2585" y="22737"/>
                  </a:lnTo>
                  <a:cubicBezTo>
                    <a:pt x="2568" y="23142"/>
                    <a:pt x="2868" y="23345"/>
                    <a:pt x="3166" y="23345"/>
                  </a:cubicBezTo>
                  <a:cubicBezTo>
                    <a:pt x="3464" y="23345"/>
                    <a:pt x="3759" y="23142"/>
                    <a:pt x="3734" y="22737"/>
                  </a:cubicBezTo>
                  <a:lnTo>
                    <a:pt x="3734" y="12042"/>
                  </a:lnTo>
                  <a:cubicBezTo>
                    <a:pt x="4444" y="12802"/>
                    <a:pt x="5255" y="13444"/>
                    <a:pt x="6167" y="13951"/>
                  </a:cubicBezTo>
                  <a:lnTo>
                    <a:pt x="6184" y="13951"/>
                  </a:lnTo>
                  <a:lnTo>
                    <a:pt x="6420" y="14070"/>
                  </a:lnTo>
                  <a:lnTo>
                    <a:pt x="6437" y="14087"/>
                  </a:lnTo>
                  <a:lnTo>
                    <a:pt x="6674" y="14205"/>
                  </a:lnTo>
                  <a:lnTo>
                    <a:pt x="6691" y="14205"/>
                  </a:lnTo>
                  <a:lnTo>
                    <a:pt x="6944" y="14306"/>
                  </a:lnTo>
                  <a:cubicBezTo>
                    <a:pt x="7535" y="14560"/>
                    <a:pt x="8177" y="14695"/>
                    <a:pt x="8836" y="14712"/>
                  </a:cubicBezTo>
                  <a:lnTo>
                    <a:pt x="8887" y="14712"/>
                  </a:lnTo>
                  <a:cubicBezTo>
                    <a:pt x="8972" y="14712"/>
                    <a:pt x="9056" y="14712"/>
                    <a:pt x="9141" y="14695"/>
                  </a:cubicBezTo>
                  <a:lnTo>
                    <a:pt x="9208" y="14695"/>
                  </a:lnTo>
                  <a:cubicBezTo>
                    <a:pt x="9309" y="14695"/>
                    <a:pt x="9394" y="14678"/>
                    <a:pt x="9495" y="14661"/>
                  </a:cubicBezTo>
                  <a:lnTo>
                    <a:pt x="9512" y="14661"/>
                  </a:lnTo>
                  <a:cubicBezTo>
                    <a:pt x="9597" y="14644"/>
                    <a:pt x="9698" y="14627"/>
                    <a:pt x="9799" y="14593"/>
                  </a:cubicBezTo>
                  <a:lnTo>
                    <a:pt x="9850" y="14576"/>
                  </a:lnTo>
                  <a:cubicBezTo>
                    <a:pt x="9935" y="14560"/>
                    <a:pt x="10002" y="14543"/>
                    <a:pt x="10070" y="14509"/>
                  </a:cubicBezTo>
                  <a:lnTo>
                    <a:pt x="10104" y="14509"/>
                  </a:lnTo>
                  <a:lnTo>
                    <a:pt x="11675" y="16925"/>
                  </a:lnTo>
                  <a:cubicBezTo>
                    <a:pt x="11438" y="17888"/>
                    <a:pt x="11286" y="18868"/>
                    <a:pt x="11252" y="19848"/>
                  </a:cubicBezTo>
                  <a:cubicBezTo>
                    <a:pt x="11252" y="24426"/>
                    <a:pt x="13128" y="28481"/>
                    <a:pt x="16000" y="30965"/>
                  </a:cubicBezTo>
                  <a:lnTo>
                    <a:pt x="19447" y="30965"/>
                  </a:lnTo>
                  <a:cubicBezTo>
                    <a:pt x="19649" y="31987"/>
                    <a:pt x="20486" y="32498"/>
                    <a:pt x="21322" y="32498"/>
                  </a:cubicBezTo>
                  <a:cubicBezTo>
                    <a:pt x="22158" y="32498"/>
                    <a:pt x="22995" y="31987"/>
                    <a:pt x="23197" y="30965"/>
                  </a:cubicBezTo>
                  <a:lnTo>
                    <a:pt x="29128" y="30965"/>
                  </a:lnTo>
                  <a:cubicBezTo>
                    <a:pt x="32000" y="28481"/>
                    <a:pt x="33875" y="24426"/>
                    <a:pt x="33875" y="19848"/>
                  </a:cubicBezTo>
                  <a:cubicBezTo>
                    <a:pt x="33909" y="15844"/>
                    <a:pt x="29432" y="4237"/>
                    <a:pt x="28283" y="1331"/>
                  </a:cubicBezTo>
                  <a:lnTo>
                    <a:pt x="28384" y="1331"/>
                  </a:lnTo>
                  <a:cubicBezTo>
                    <a:pt x="29229" y="1331"/>
                    <a:pt x="29229" y="63"/>
                    <a:pt x="28384" y="63"/>
                  </a:cubicBezTo>
                  <a:lnTo>
                    <a:pt x="16811" y="63"/>
                  </a:lnTo>
                  <a:cubicBezTo>
                    <a:pt x="15966" y="63"/>
                    <a:pt x="15966" y="1331"/>
                    <a:pt x="16811" y="1331"/>
                  </a:cubicBezTo>
                  <a:lnTo>
                    <a:pt x="16912" y="1331"/>
                  </a:lnTo>
                  <a:cubicBezTo>
                    <a:pt x="16068" y="3443"/>
                    <a:pt x="13466" y="10201"/>
                    <a:pt x="12114" y="15252"/>
                  </a:cubicBezTo>
                  <a:lnTo>
                    <a:pt x="11185" y="13816"/>
                  </a:lnTo>
                  <a:lnTo>
                    <a:pt x="11202" y="13799"/>
                  </a:lnTo>
                  <a:cubicBezTo>
                    <a:pt x="11252" y="13732"/>
                    <a:pt x="11303" y="13681"/>
                    <a:pt x="11354" y="13630"/>
                  </a:cubicBezTo>
                  <a:lnTo>
                    <a:pt x="11388" y="13580"/>
                  </a:lnTo>
                  <a:cubicBezTo>
                    <a:pt x="11455" y="13495"/>
                    <a:pt x="11523" y="13428"/>
                    <a:pt x="11573" y="13343"/>
                  </a:cubicBezTo>
                  <a:cubicBezTo>
                    <a:pt x="11624" y="13259"/>
                    <a:pt x="11675" y="13174"/>
                    <a:pt x="11726" y="13090"/>
                  </a:cubicBezTo>
                  <a:lnTo>
                    <a:pt x="11759" y="13039"/>
                  </a:lnTo>
                  <a:cubicBezTo>
                    <a:pt x="11793" y="12955"/>
                    <a:pt x="11827" y="12887"/>
                    <a:pt x="11878" y="12802"/>
                  </a:cubicBezTo>
                  <a:lnTo>
                    <a:pt x="11894" y="12752"/>
                  </a:lnTo>
                  <a:cubicBezTo>
                    <a:pt x="11979" y="12549"/>
                    <a:pt x="12047" y="12346"/>
                    <a:pt x="12097" y="12144"/>
                  </a:cubicBezTo>
                  <a:cubicBezTo>
                    <a:pt x="12249" y="11535"/>
                    <a:pt x="12317" y="10910"/>
                    <a:pt x="12283" y="10302"/>
                  </a:cubicBezTo>
                  <a:lnTo>
                    <a:pt x="12283" y="10285"/>
                  </a:lnTo>
                  <a:cubicBezTo>
                    <a:pt x="12266" y="10099"/>
                    <a:pt x="12249" y="9913"/>
                    <a:pt x="12232" y="9711"/>
                  </a:cubicBezTo>
                  <a:cubicBezTo>
                    <a:pt x="12148" y="9018"/>
                    <a:pt x="11996" y="8342"/>
                    <a:pt x="11759" y="7683"/>
                  </a:cubicBezTo>
                  <a:cubicBezTo>
                    <a:pt x="11658" y="7379"/>
                    <a:pt x="11523" y="7075"/>
                    <a:pt x="11388" y="6754"/>
                  </a:cubicBezTo>
                  <a:lnTo>
                    <a:pt x="11388" y="6754"/>
                  </a:lnTo>
                  <a:cubicBezTo>
                    <a:pt x="11557" y="6805"/>
                    <a:pt x="11726" y="6838"/>
                    <a:pt x="11894" y="6872"/>
                  </a:cubicBezTo>
                  <a:cubicBezTo>
                    <a:pt x="11590" y="6163"/>
                    <a:pt x="11219" y="5470"/>
                    <a:pt x="10796" y="4811"/>
                  </a:cubicBezTo>
                  <a:cubicBezTo>
                    <a:pt x="8841" y="1813"/>
                    <a:pt x="6033" y="1"/>
                    <a:pt x="37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22;p51">
              <a:extLst>
                <a:ext uri="{FF2B5EF4-FFF2-40B4-BE49-F238E27FC236}">
                  <a16:creationId xmlns:a16="http://schemas.microsoft.com/office/drawing/2014/main" id="{64EA094C-5A1D-4A11-B6B9-9764710C5B6E}"/>
                </a:ext>
              </a:extLst>
            </p:cNvPr>
            <p:cNvSpPr/>
            <p:nvPr/>
          </p:nvSpPr>
          <p:spPr>
            <a:xfrm>
              <a:off x="6735200" y="2124425"/>
              <a:ext cx="566000" cy="757350"/>
            </a:xfrm>
            <a:custGeom>
              <a:avLst/>
              <a:gdLst/>
              <a:ahLst/>
              <a:cxnLst/>
              <a:rect l="l" t="t" r="r" b="b"/>
              <a:pathLst>
                <a:path w="22640" h="30294" extrusionOk="0">
                  <a:moveTo>
                    <a:pt x="5914" y="1"/>
                  </a:moveTo>
                  <a:cubicBezTo>
                    <a:pt x="5914" y="1"/>
                    <a:pt x="0" y="14615"/>
                    <a:pt x="0" y="19194"/>
                  </a:cubicBezTo>
                  <a:cubicBezTo>
                    <a:pt x="0" y="23772"/>
                    <a:pt x="1893" y="27827"/>
                    <a:pt x="4765" y="30294"/>
                  </a:cubicBezTo>
                  <a:lnTo>
                    <a:pt x="17876" y="30294"/>
                  </a:lnTo>
                  <a:cubicBezTo>
                    <a:pt x="20765" y="27827"/>
                    <a:pt x="22640" y="23772"/>
                    <a:pt x="22640" y="19194"/>
                  </a:cubicBezTo>
                  <a:cubicBezTo>
                    <a:pt x="22640" y="14615"/>
                    <a:pt x="16744" y="1"/>
                    <a:pt x="16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23;p51">
              <a:extLst>
                <a:ext uri="{FF2B5EF4-FFF2-40B4-BE49-F238E27FC236}">
                  <a16:creationId xmlns:a16="http://schemas.microsoft.com/office/drawing/2014/main" id="{CAF5FB7F-A567-4499-8852-3CA38599ACF6}"/>
                </a:ext>
              </a:extLst>
            </p:cNvPr>
            <p:cNvSpPr/>
            <p:nvPr/>
          </p:nvSpPr>
          <p:spPr>
            <a:xfrm>
              <a:off x="6858100" y="2109650"/>
              <a:ext cx="320625" cy="31700"/>
            </a:xfrm>
            <a:custGeom>
              <a:avLst/>
              <a:gdLst/>
              <a:ahLst/>
              <a:cxnLst/>
              <a:rect l="l" t="t" r="r" b="b"/>
              <a:pathLst>
                <a:path w="12825" h="1268" extrusionOk="0">
                  <a:moveTo>
                    <a:pt x="626" y="0"/>
                  </a:moveTo>
                  <a:cubicBezTo>
                    <a:pt x="271" y="0"/>
                    <a:pt x="1" y="271"/>
                    <a:pt x="1" y="626"/>
                  </a:cubicBezTo>
                  <a:cubicBezTo>
                    <a:pt x="1" y="980"/>
                    <a:pt x="271" y="1268"/>
                    <a:pt x="626" y="1268"/>
                  </a:cubicBezTo>
                  <a:lnTo>
                    <a:pt x="12199" y="1268"/>
                  </a:lnTo>
                  <a:cubicBezTo>
                    <a:pt x="12554" y="1268"/>
                    <a:pt x="12824" y="980"/>
                    <a:pt x="12824" y="626"/>
                  </a:cubicBezTo>
                  <a:cubicBezTo>
                    <a:pt x="12824" y="271"/>
                    <a:pt x="12554" y="0"/>
                    <a:pt x="121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24;p51">
              <a:extLst>
                <a:ext uri="{FF2B5EF4-FFF2-40B4-BE49-F238E27FC236}">
                  <a16:creationId xmlns:a16="http://schemas.microsoft.com/office/drawing/2014/main" id="{B4FF051A-0BD0-4AC4-85F7-B33DF286E9C6}"/>
                </a:ext>
              </a:extLst>
            </p:cNvPr>
            <p:cNvSpPr/>
            <p:nvPr/>
          </p:nvSpPr>
          <p:spPr>
            <a:xfrm>
              <a:off x="6761800" y="2251150"/>
              <a:ext cx="513225" cy="604450"/>
            </a:xfrm>
            <a:custGeom>
              <a:avLst/>
              <a:gdLst/>
              <a:ahLst/>
              <a:cxnLst/>
              <a:rect l="l" t="t" r="r" b="b"/>
              <a:pathLst>
                <a:path w="20529" h="24178" extrusionOk="0">
                  <a:moveTo>
                    <a:pt x="4039" y="0"/>
                  </a:moveTo>
                  <a:cubicBezTo>
                    <a:pt x="2197" y="4951"/>
                    <a:pt x="1" y="11523"/>
                    <a:pt x="1" y="14125"/>
                  </a:cubicBezTo>
                  <a:cubicBezTo>
                    <a:pt x="1" y="18078"/>
                    <a:pt x="1538" y="21795"/>
                    <a:pt x="4106" y="24177"/>
                  </a:cubicBezTo>
                  <a:lnTo>
                    <a:pt x="16423" y="24177"/>
                  </a:lnTo>
                  <a:cubicBezTo>
                    <a:pt x="18991" y="21795"/>
                    <a:pt x="20529" y="18078"/>
                    <a:pt x="20529" y="14125"/>
                  </a:cubicBezTo>
                  <a:cubicBezTo>
                    <a:pt x="20529" y="11523"/>
                    <a:pt x="18332" y="4951"/>
                    <a:pt x="16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25;p51">
              <a:extLst>
                <a:ext uri="{FF2B5EF4-FFF2-40B4-BE49-F238E27FC236}">
                  <a16:creationId xmlns:a16="http://schemas.microsoft.com/office/drawing/2014/main" id="{7ADCC748-057C-470F-BEDE-23395E1ED86D}"/>
                </a:ext>
              </a:extLst>
            </p:cNvPr>
            <p:cNvSpPr/>
            <p:nvPr/>
          </p:nvSpPr>
          <p:spPr>
            <a:xfrm>
              <a:off x="6862325" y="2232150"/>
              <a:ext cx="311750" cy="37600"/>
            </a:xfrm>
            <a:custGeom>
              <a:avLst/>
              <a:gdLst/>
              <a:ahLst/>
              <a:cxnLst/>
              <a:rect l="l" t="t" r="r" b="b"/>
              <a:pathLst>
                <a:path w="12470" h="1504" extrusionOk="0">
                  <a:moveTo>
                    <a:pt x="6235" y="0"/>
                  </a:moveTo>
                  <a:cubicBezTo>
                    <a:pt x="2805" y="0"/>
                    <a:pt x="1" y="338"/>
                    <a:pt x="1" y="760"/>
                  </a:cubicBezTo>
                  <a:cubicBezTo>
                    <a:pt x="1" y="1166"/>
                    <a:pt x="2805" y="1504"/>
                    <a:pt x="6235" y="1504"/>
                  </a:cubicBezTo>
                  <a:cubicBezTo>
                    <a:pt x="9682" y="1504"/>
                    <a:pt x="12470" y="1166"/>
                    <a:pt x="12470" y="760"/>
                  </a:cubicBezTo>
                  <a:cubicBezTo>
                    <a:pt x="12470" y="338"/>
                    <a:pt x="9682" y="0"/>
                    <a:pt x="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26;p51">
              <a:extLst>
                <a:ext uri="{FF2B5EF4-FFF2-40B4-BE49-F238E27FC236}">
                  <a16:creationId xmlns:a16="http://schemas.microsoft.com/office/drawing/2014/main" id="{25976BC1-1A67-45A5-89C7-AA0F53C9D131}"/>
                </a:ext>
              </a:extLst>
            </p:cNvPr>
            <p:cNvSpPr/>
            <p:nvPr/>
          </p:nvSpPr>
          <p:spPr>
            <a:xfrm>
              <a:off x="6872900" y="2319150"/>
              <a:ext cx="20300" cy="19875"/>
            </a:xfrm>
            <a:custGeom>
              <a:avLst/>
              <a:gdLst/>
              <a:ahLst/>
              <a:cxnLst/>
              <a:rect l="l" t="t" r="r" b="b"/>
              <a:pathLst>
                <a:path w="812" h="795" extrusionOk="0">
                  <a:moveTo>
                    <a:pt x="406" y="1"/>
                  </a:moveTo>
                  <a:cubicBezTo>
                    <a:pt x="186" y="1"/>
                    <a:pt x="0" y="186"/>
                    <a:pt x="0" y="406"/>
                  </a:cubicBezTo>
                  <a:cubicBezTo>
                    <a:pt x="0" y="626"/>
                    <a:pt x="186" y="795"/>
                    <a:pt x="406" y="795"/>
                  </a:cubicBezTo>
                  <a:cubicBezTo>
                    <a:pt x="625" y="795"/>
                    <a:pt x="811" y="626"/>
                    <a:pt x="811" y="406"/>
                  </a:cubicBezTo>
                  <a:cubicBezTo>
                    <a:pt x="811" y="186"/>
                    <a:pt x="625" y="1"/>
                    <a:pt x="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27;p51">
              <a:extLst>
                <a:ext uri="{FF2B5EF4-FFF2-40B4-BE49-F238E27FC236}">
                  <a16:creationId xmlns:a16="http://schemas.microsoft.com/office/drawing/2014/main" id="{A9EC6B04-D74A-4175-916E-A15AF5E58D1F}"/>
                </a:ext>
              </a:extLst>
            </p:cNvPr>
            <p:cNvSpPr/>
            <p:nvPr/>
          </p:nvSpPr>
          <p:spPr>
            <a:xfrm>
              <a:off x="6936250" y="2390100"/>
              <a:ext cx="19875" cy="20300"/>
            </a:xfrm>
            <a:custGeom>
              <a:avLst/>
              <a:gdLst/>
              <a:ahLst/>
              <a:cxnLst/>
              <a:rect l="l" t="t" r="r" b="b"/>
              <a:pathLst>
                <a:path w="795" h="812" extrusionOk="0">
                  <a:moveTo>
                    <a:pt x="389" y="1"/>
                  </a:moveTo>
                  <a:cubicBezTo>
                    <a:pt x="169" y="1"/>
                    <a:pt x="0" y="187"/>
                    <a:pt x="0" y="406"/>
                  </a:cubicBezTo>
                  <a:cubicBezTo>
                    <a:pt x="0" y="626"/>
                    <a:pt x="169" y="812"/>
                    <a:pt x="389" y="812"/>
                  </a:cubicBezTo>
                  <a:cubicBezTo>
                    <a:pt x="609" y="812"/>
                    <a:pt x="795" y="626"/>
                    <a:pt x="795" y="406"/>
                  </a:cubicBezTo>
                  <a:cubicBezTo>
                    <a:pt x="795" y="187"/>
                    <a:pt x="609" y="1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28;p51">
              <a:extLst>
                <a:ext uri="{FF2B5EF4-FFF2-40B4-BE49-F238E27FC236}">
                  <a16:creationId xmlns:a16="http://schemas.microsoft.com/office/drawing/2014/main" id="{FB1F2CCE-830B-4D93-AAA5-3C62E0E6F6A7}"/>
                </a:ext>
              </a:extLst>
            </p:cNvPr>
            <p:cNvSpPr/>
            <p:nvPr/>
          </p:nvSpPr>
          <p:spPr>
            <a:xfrm>
              <a:off x="6796875" y="2572150"/>
              <a:ext cx="20275" cy="19875"/>
            </a:xfrm>
            <a:custGeom>
              <a:avLst/>
              <a:gdLst/>
              <a:ahLst/>
              <a:cxnLst/>
              <a:rect l="l" t="t" r="r" b="b"/>
              <a:pathLst>
                <a:path w="811" h="795" extrusionOk="0">
                  <a:moveTo>
                    <a:pt x="406" y="1"/>
                  </a:moveTo>
                  <a:cubicBezTo>
                    <a:pt x="186" y="1"/>
                    <a:pt x="0" y="187"/>
                    <a:pt x="0" y="406"/>
                  </a:cubicBezTo>
                  <a:cubicBezTo>
                    <a:pt x="0" y="626"/>
                    <a:pt x="186" y="795"/>
                    <a:pt x="406" y="795"/>
                  </a:cubicBezTo>
                  <a:cubicBezTo>
                    <a:pt x="625" y="795"/>
                    <a:pt x="811" y="626"/>
                    <a:pt x="811" y="406"/>
                  </a:cubicBezTo>
                  <a:cubicBezTo>
                    <a:pt x="811" y="187"/>
                    <a:pt x="625" y="1"/>
                    <a:pt x="406" y="1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29;p51">
              <a:extLst>
                <a:ext uri="{FF2B5EF4-FFF2-40B4-BE49-F238E27FC236}">
                  <a16:creationId xmlns:a16="http://schemas.microsoft.com/office/drawing/2014/main" id="{8340BE21-9773-4C89-AF25-0AEE3E3BD76E}"/>
                </a:ext>
              </a:extLst>
            </p:cNvPr>
            <p:cNvSpPr/>
            <p:nvPr/>
          </p:nvSpPr>
          <p:spPr>
            <a:xfrm>
              <a:off x="7220100" y="2533300"/>
              <a:ext cx="19875" cy="19875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6" y="0"/>
                  </a:moveTo>
                  <a:cubicBezTo>
                    <a:pt x="169" y="0"/>
                    <a:pt x="0" y="186"/>
                    <a:pt x="0" y="406"/>
                  </a:cubicBezTo>
                  <a:cubicBezTo>
                    <a:pt x="0" y="626"/>
                    <a:pt x="169" y="794"/>
                    <a:pt x="406" y="794"/>
                  </a:cubicBezTo>
                  <a:cubicBezTo>
                    <a:pt x="625" y="794"/>
                    <a:pt x="794" y="626"/>
                    <a:pt x="794" y="406"/>
                  </a:cubicBezTo>
                  <a:cubicBezTo>
                    <a:pt x="794" y="186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30;p51">
              <a:extLst>
                <a:ext uri="{FF2B5EF4-FFF2-40B4-BE49-F238E27FC236}">
                  <a16:creationId xmlns:a16="http://schemas.microsoft.com/office/drawing/2014/main" id="{8CBF1EE0-A3AB-48B2-8D9E-1450865CE244}"/>
                </a:ext>
              </a:extLst>
            </p:cNvPr>
            <p:cNvSpPr/>
            <p:nvPr/>
          </p:nvSpPr>
          <p:spPr>
            <a:xfrm>
              <a:off x="6827700" y="2607625"/>
              <a:ext cx="20300" cy="20300"/>
            </a:xfrm>
            <a:custGeom>
              <a:avLst/>
              <a:gdLst/>
              <a:ahLst/>
              <a:cxnLst/>
              <a:rect l="l" t="t" r="r" b="b"/>
              <a:pathLst>
                <a:path w="812" h="812" extrusionOk="0">
                  <a:moveTo>
                    <a:pt x="406" y="1"/>
                  </a:moveTo>
                  <a:cubicBezTo>
                    <a:pt x="186" y="1"/>
                    <a:pt x="0" y="187"/>
                    <a:pt x="0" y="406"/>
                  </a:cubicBezTo>
                  <a:cubicBezTo>
                    <a:pt x="0" y="626"/>
                    <a:pt x="186" y="812"/>
                    <a:pt x="406" y="812"/>
                  </a:cubicBezTo>
                  <a:cubicBezTo>
                    <a:pt x="626" y="812"/>
                    <a:pt x="811" y="626"/>
                    <a:pt x="811" y="406"/>
                  </a:cubicBezTo>
                  <a:cubicBezTo>
                    <a:pt x="811" y="187"/>
                    <a:pt x="626" y="1"/>
                    <a:pt x="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31;p51">
              <a:extLst>
                <a:ext uri="{FF2B5EF4-FFF2-40B4-BE49-F238E27FC236}">
                  <a16:creationId xmlns:a16="http://schemas.microsoft.com/office/drawing/2014/main" id="{9DEB6015-5AF2-41CD-ADE0-78027FB5BD99}"/>
                </a:ext>
              </a:extLst>
            </p:cNvPr>
            <p:cNvSpPr/>
            <p:nvPr/>
          </p:nvSpPr>
          <p:spPr>
            <a:xfrm>
              <a:off x="7168550" y="2784625"/>
              <a:ext cx="20300" cy="19875"/>
            </a:xfrm>
            <a:custGeom>
              <a:avLst/>
              <a:gdLst/>
              <a:ahLst/>
              <a:cxnLst/>
              <a:rect l="l" t="t" r="r" b="b"/>
              <a:pathLst>
                <a:path w="812" h="795" extrusionOk="0">
                  <a:moveTo>
                    <a:pt x="406" y="0"/>
                  </a:moveTo>
                  <a:cubicBezTo>
                    <a:pt x="187" y="0"/>
                    <a:pt x="1" y="169"/>
                    <a:pt x="1" y="406"/>
                  </a:cubicBezTo>
                  <a:cubicBezTo>
                    <a:pt x="1" y="625"/>
                    <a:pt x="187" y="794"/>
                    <a:pt x="406" y="794"/>
                  </a:cubicBezTo>
                  <a:cubicBezTo>
                    <a:pt x="626" y="794"/>
                    <a:pt x="812" y="625"/>
                    <a:pt x="812" y="406"/>
                  </a:cubicBezTo>
                  <a:cubicBezTo>
                    <a:pt x="812" y="169"/>
                    <a:pt x="626" y="0"/>
                    <a:pt x="406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32;p51">
              <a:extLst>
                <a:ext uri="{FF2B5EF4-FFF2-40B4-BE49-F238E27FC236}">
                  <a16:creationId xmlns:a16="http://schemas.microsoft.com/office/drawing/2014/main" id="{E1D1502C-0D89-4991-A8B9-4D519FF00ED0}"/>
                </a:ext>
              </a:extLst>
            </p:cNvPr>
            <p:cNvSpPr/>
            <p:nvPr/>
          </p:nvSpPr>
          <p:spPr>
            <a:xfrm>
              <a:off x="6915975" y="2784625"/>
              <a:ext cx="19875" cy="19875"/>
            </a:xfrm>
            <a:custGeom>
              <a:avLst/>
              <a:gdLst/>
              <a:ahLst/>
              <a:cxnLst/>
              <a:rect l="l" t="t" r="r" b="b"/>
              <a:pathLst>
                <a:path w="795" h="795" extrusionOk="0">
                  <a:moveTo>
                    <a:pt x="406" y="0"/>
                  </a:moveTo>
                  <a:cubicBezTo>
                    <a:pt x="186" y="0"/>
                    <a:pt x="1" y="169"/>
                    <a:pt x="1" y="406"/>
                  </a:cubicBezTo>
                  <a:cubicBezTo>
                    <a:pt x="1" y="625"/>
                    <a:pt x="186" y="794"/>
                    <a:pt x="406" y="794"/>
                  </a:cubicBezTo>
                  <a:cubicBezTo>
                    <a:pt x="626" y="794"/>
                    <a:pt x="795" y="625"/>
                    <a:pt x="795" y="406"/>
                  </a:cubicBezTo>
                  <a:cubicBezTo>
                    <a:pt x="795" y="169"/>
                    <a:pt x="626" y="0"/>
                    <a:pt x="406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33;p51">
              <a:extLst>
                <a:ext uri="{FF2B5EF4-FFF2-40B4-BE49-F238E27FC236}">
                  <a16:creationId xmlns:a16="http://schemas.microsoft.com/office/drawing/2014/main" id="{4C51A6C7-0113-4B68-8B9E-39DDB6ED47EE}"/>
                </a:ext>
              </a:extLst>
            </p:cNvPr>
            <p:cNvSpPr/>
            <p:nvPr/>
          </p:nvSpPr>
          <p:spPr>
            <a:xfrm>
              <a:off x="6862750" y="2804475"/>
              <a:ext cx="20300" cy="20300"/>
            </a:xfrm>
            <a:custGeom>
              <a:avLst/>
              <a:gdLst/>
              <a:ahLst/>
              <a:cxnLst/>
              <a:rect l="l" t="t" r="r" b="b"/>
              <a:pathLst>
                <a:path w="812" h="812" extrusionOk="0">
                  <a:moveTo>
                    <a:pt x="406" y="0"/>
                  </a:moveTo>
                  <a:cubicBezTo>
                    <a:pt x="187" y="0"/>
                    <a:pt x="1" y="186"/>
                    <a:pt x="1" y="406"/>
                  </a:cubicBezTo>
                  <a:cubicBezTo>
                    <a:pt x="1" y="625"/>
                    <a:pt x="187" y="811"/>
                    <a:pt x="406" y="811"/>
                  </a:cubicBezTo>
                  <a:cubicBezTo>
                    <a:pt x="626" y="811"/>
                    <a:pt x="812" y="625"/>
                    <a:pt x="812" y="406"/>
                  </a:cubicBezTo>
                  <a:cubicBezTo>
                    <a:pt x="812" y="186"/>
                    <a:pt x="626" y="0"/>
                    <a:pt x="406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34;p51">
              <a:extLst>
                <a:ext uri="{FF2B5EF4-FFF2-40B4-BE49-F238E27FC236}">
                  <a16:creationId xmlns:a16="http://schemas.microsoft.com/office/drawing/2014/main" id="{40A25D2A-FD83-4C68-8DAA-1086C682EB95}"/>
                </a:ext>
              </a:extLst>
            </p:cNvPr>
            <p:cNvSpPr/>
            <p:nvPr/>
          </p:nvSpPr>
          <p:spPr>
            <a:xfrm>
              <a:off x="7199400" y="2709000"/>
              <a:ext cx="9725" cy="10175"/>
            </a:xfrm>
            <a:custGeom>
              <a:avLst/>
              <a:gdLst/>
              <a:ahLst/>
              <a:cxnLst/>
              <a:rect l="l" t="t" r="r" b="b"/>
              <a:pathLst>
                <a:path w="389" h="407" extrusionOk="0">
                  <a:moveTo>
                    <a:pt x="186" y="1"/>
                  </a:moveTo>
                  <a:cubicBezTo>
                    <a:pt x="85" y="1"/>
                    <a:pt x="0" y="102"/>
                    <a:pt x="0" y="204"/>
                  </a:cubicBezTo>
                  <a:cubicBezTo>
                    <a:pt x="0" y="322"/>
                    <a:pt x="85" y="406"/>
                    <a:pt x="186" y="406"/>
                  </a:cubicBezTo>
                  <a:cubicBezTo>
                    <a:pt x="304" y="406"/>
                    <a:pt x="389" y="322"/>
                    <a:pt x="389" y="204"/>
                  </a:cubicBezTo>
                  <a:cubicBezTo>
                    <a:pt x="389" y="102"/>
                    <a:pt x="304" y="1"/>
                    <a:pt x="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35;p51">
              <a:extLst>
                <a:ext uri="{FF2B5EF4-FFF2-40B4-BE49-F238E27FC236}">
                  <a16:creationId xmlns:a16="http://schemas.microsoft.com/office/drawing/2014/main" id="{F415B5A2-BFF4-494A-9FDA-628B0A94C1A9}"/>
                </a:ext>
              </a:extLst>
            </p:cNvPr>
            <p:cNvSpPr/>
            <p:nvPr/>
          </p:nvSpPr>
          <p:spPr>
            <a:xfrm>
              <a:off x="6987775" y="2676050"/>
              <a:ext cx="9750" cy="10175"/>
            </a:xfrm>
            <a:custGeom>
              <a:avLst/>
              <a:gdLst/>
              <a:ahLst/>
              <a:cxnLst/>
              <a:rect l="l" t="t" r="r" b="b"/>
              <a:pathLst>
                <a:path w="390" h="407" extrusionOk="0">
                  <a:moveTo>
                    <a:pt x="203" y="1"/>
                  </a:moveTo>
                  <a:cubicBezTo>
                    <a:pt x="85" y="1"/>
                    <a:pt x="1" y="102"/>
                    <a:pt x="1" y="204"/>
                  </a:cubicBezTo>
                  <a:cubicBezTo>
                    <a:pt x="1" y="322"/>
                    <a:pt x="85" y="406"/>
                    <a:pt x="203" y="406"/>
                  </a:cubicBezTo>
                  <a:cubicBezTo>
                    <a:pt x="305" y="406"/>
                    <a:pt x="389" y="322"/>
                    <a:pt x="389" y="204"/>
                  </a:cubicBezTo>
                  <a:cubicBezTo>
                    <a:pt x="389" y="102"/>
                    <a:pt x="305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36;p51">
              <a:extLst>
                <a:ext uri="{FF2B5EF4-FFF2-40B4-BE49-F238E27FC236}">
                  <a16:creationId xmlns:a16="http://schemas.microsoft.com/office/drawing/2014/main" id="{6176B7AC-800A-46AA-93D7-45BDB28212FD}"/>
                </a:ext>
              </a:extLst>
            </p:cNvPr>
            <p:cNvSpPr/>
            <p:nvPr/>
          </p:nvSpPr>
          <p:spPr>
            <a:xfrm>
              <a:off x="7103925" y="2426025"/>
              <a:ext cx="9750" cy="10150"/>
            </a:xfrm>
            <a:custGeom>
              <a:avLst/>
              <a:gdLst/>
              <a:ahLst/>
              <a:cxnLst/>
              <a:rect l="l" t="t" r="r" b="b"/>
              <a:pathLst>
                <a:path w="390" h="406" extrusionOk="0">
                  <a:moveTo>
                    <a:pt x="204" y="0"/>
                  </a:moveTo>
                  <a:cubicBezTo>
                    <a:pt x="85" y="0"/>
                    <a:pt x="1" y="84"/>
                    <a:pt x="1" y="203"/>
                  </a:cubicBezTo>
                  <a:cubicBezTo>
                    <a:pt x="1" y="304"/>
                    <a:pt x="85" y="405"/>
                    <a:pt x="204" y="405"/>
                  </a:cubicBezTo>
                  <a:cubicBezTo>
                    <a:pt x="305" y="405"/>
                    <a:pt x="390" y="304"/>
                    <a:pt x="390" y="203"/>
                  </a:cubicBezTo>
                  <a:cubicBezTo>
                    <a:pt x="390" y="84"/>
                    <a:pt x="305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37;p51">
              <a:extLst>
                <a:ext uri="{FF2B5EF4-FFF2-40B4-BE49-F238E27FC236}">
                  <a16:creationId xmlns:a16="http://schemas.microsoft.com/office/drawing/2014/main" id="{991B1E58-800E-4D7A-9CEA-EFB336F3B246}"/>
                </a:ext>
              </a:extLst>
            </p:cNvPr>
            <p:cNvSpPr/>
            <p:nvPr/>
          </p:nvSpPr>
          <p:spPr>
            <a:xfrm>
              <a:off x="6847975" y="2370675"/>
              <a:ext cx="9725" cy="10175"/>
            </a:xfrm>
            <a:custGeom>
              <a:avLst/>
              <a:gdLst/>
              <a:ahLst/>
              <a:cxnLst/>
              <a:rect l="l" t="t" r="r" b="b"/>
              <a:pathLst>
                <a:path w="389" h="407" extrusionOk="0">
                  <a:moveTo>
                    <a:pt x="203" y="1"/>
                  </a:moveTo>
                  <a:cubicBezTo>
                    <a:pt x="85" y="1"/>
                    <a:pt x="0" y="102"/>
                    <a:pt x="0" y="203"/>
                  </a:cubicBezTo>
                  <a:cubicBezTo>
                    <a:pt x="0" y="322"/>
                    <a:pt x="85" y="406"/>
                    <a:pt x="203" y="406"/>
                  </a:cubicBezTo>
                  <a:cubicBezTo>
                    <a:pt x="304" y="406"/>
                    <a:pt x="389" y="322"/>
                    <a:pt x="389" y="203"/>
                  </a:cubicBezTo>
                  <a:cubicBezTo>
                    <a:pt x="389" y="102"/>
                    <a:pt x="304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38;p51">
              <a:extLst>
                <a:ext uri="{FF2B5EF4-FFF2-40B4-BE49-F238E27FC236}">
                  <a16:creationId xmlns:a16="http://schemas.microsoft.com/office/drawing/2014/main" id="{34D8A623-41D1-4A79-A87F-4701B16D963D}"/>
                </a:ext>
              </a:extLst>
            </p:cNvPr>
            <p:cNvSpPr/>
            <p:nvPr/>
          </p:nvSpPr>
          <p:spPr>
            <a:xfrm>
              <a:off x="7194325" y="2420950"/>
              <a:ext cx="9750" cy="10150"/>
            </a:xfrm>
            <a:custGeom>
              <a:avLst/>
              <a:gdLst/>
              <a:ahLst/>
              <a:cxnLst/>
              <a:rect l="l" t="t" r="r" b="b"/>
              <a:pathLst>
                <a:path w="390" h="406" extrusionOk="0">
                  <a:moveTo>
                    <a:pt x="186" y="0"/>
                  </a:moveTo>
                  <a:cubicBezTo>
                    <a:pt x="85" y="0"/>
                    <a:pt x="1" y="85"/>
                    <a:pt x="1" y="203"/>
                  </a:cubicBezTo>
                  <a:cubicBezTo>
                    <a:pt x="1" y="304"/>
                    <a:pt x="85" y="406"/>
                    <a:pt x="186" y="406"/>
                  </a:cubicBezTo>
                  <a:cubicBezTo>
                    <a:pt x="305" y="406"/>
                    <a:pt x="389" y="304"/>
                    <a:pt x="389" y="203"/>
                  </a:cubicBezTo>
                  <a:cubicBezTo>
                    <a:pt x="389" y="85"/>
                    <a:pt x="305" y="0"/>
                    <a:pt x="186" y="0"/>
                  </a:cubicBezTo>
                  <a:close/>
                </a:path>
              </a:pathLst>
            </a:custGeom>
            <a:solidFill>
              <a:srgbClr val="F9D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39;p51">
              <a:extLst>
                <a:ext uri="{FF2B5EF4-FFF2-40B4-BE49-F238E27FC236}">
                  <a16:creationId xmlns:a16="http://schemas.microsoft.com/office/drawing/2014/main" id="{9695B5BD-9E7C-4C7D-98FB-E83F2132FC78}"/>
                </a:ext>
              </a:extLst>
            </p:cNvPr>
            <p:cNvSpPr/>
            <p:nvPr/>
          </p:nvSpPr>
          <p:spPr>
            <a:xfrm>
              <a:off x="6807000" y="2704350"/>
              <a:ext cx="10150" cy="9750"/>
            </a:xfrm>
            <a:custGeom>
              <a:avLst/>
              <a:gdLst/>
              <a:ahLst/>
              <a:cxnLst/>
              <a:rect l="l" t="t" r="r" b="b"/>
              <a:pathLst>
                <a:path w="406" h="390" extrusionOk="0">
                  <a:moveTo>
                    <a:pt x="203" y="1"/>
                  </a:moveTo>
                  <a:cubicBezTo>
                    <a:pt x="85" y="1"/>
                    <a:pt x="1" y="85"/>
                    <a:pt x="1" y="204"/>
                  </a:cubicBezTo>
                  <a:cubicBezTo>
                    <a:pt x="1" y="305"/>
                    <a:pt x="85" y="390"/>
                    <a:pt x="203" y="390"/>
                  </a:cubicBezTo>
                  <a:cubicBezTo>
                    <a:pt x="305" y="390"/>
                    <a:pt x="406" y="305"/>
                    <a:pt x="406" y="204"/>
                  </a:cubicBezTo>
                  <a:cubicBezTo>
                    <a:pt x="406" y="85"/>
                    <a:pt x="305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40;p51">
              <a:extLst>
                <a:ext uri="{FF2B5EF4-FFF2-40B4-BE49-F238E27FC236}">
                  <a16:creationId xmlns:a16="http://schemas.microsoft.com/office/drawing/2014/main" id="{0124D950-8242-46FF-978A-BD3273A73995}"/>
                </a:ext>
              </a:extLst>
            </p:cNvPr>
            <p:cNvSpPr/>
            <p:nvPr/>
          </p:nvSpPr>
          <p:spPr>
            <a:xfrm>
              <a:off x="7145325" y="2314075"/>
              <a:ext cx="10175" cy="10175"/>
            </a:xfrm>
            <a:custGeom>
              <a:avLst/>
              <a:gdLst/>
              <a:ahLst/>
              <a:cxnLst/>
              <a:rect l="l" t="t" r="r" b="b"/>
              <a:pathLst>
                <a:path w="407" h="407" extrusionOk="0">
                  <a:moveTo>
                    <a:pt x="203" y="1"/>
                  </a:moveTo>
                  <a:cubicBezTo>
                    <a:pt x="102" y="1"/>
                    <a:pt x="1" y="85"/>
                    <a:pt x="1" y="204"/>
                  </a:cubicBezTo>
                  <a:cubicBezTo>
                    <a:pt x="1" y="322"/>
                    <a:pt x="102" y="406"/>
                    <a:pt x="203" y="406"/>
                  </a:cubicBezTo>
                  <a:cubicBezTo>
                    <a:pt x="322" y="406"/>
                    <a:pt x="406" y="322"/>
                    <a:pt x="406" y="204"/>
                  </a:cubicBezTo>
                  <a:cubicBezTo>
                    <a:pt x="406" y="85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41;p51">
              <a:extLst>
                <a:ext uri="{FF2B5EF4-FFF2-40B4-BE49-F238E27FC236}">
                  <a16:creationId xmlns:a16="http://schemas.microsoft.com/office/drawing/2014/main" id="{F329C419-39A1-4DFF-A541-F1CBD4A36A62}"/>
                </a:ext>
              </a:extLst>
            </p:cNvPr>
            <p:cNvSpPr/>
            <p:nvPr/>
          </p:nvSpPr>
          <p:spPr>
            <a:xfrm>
              <a:off x="7225150" y="2635925"/>
              <a:ext cx="9750" cy="10175"/>
            </a:xfrm>
            <a:custGeom>
              <a:avLst/>
              <a:gdLst/>
              <a:ahLst/>
              <a:cxnLst/>
              <a:rect l="l" t="t" r="r" b="b"/>
              <a:pathLst>
                <a:path w="390" h="407" extrusionOk="0">
                  <a:moveTo>
                    <a:pt x="204" y="1"/>
                  </a:moveTo>
                  <a:cubicBezTo>
                    <a:pt x="85" y="1"/>
                    <a:pt x="1" y="102"/>
                    <a:pt x="1" y="204"/>
                  </a:cubicBezTo>
                  <a:cubicBezTo>
                    <a:pt x="1" y="322"/>
                    <a:pt x="85" y="406"/>
                    <a:pt x="204" y="406"/>
                  </a:cubicBezTo>
                  <a:cubicBezTo>
                    <a:pt x="305" y="406"/>
                    <a:pt x="389" y="322"/>
                    <a:pt x="389" y="204"/>
                  </a:cubicBezTo>
                  <a:cubicBezTo>
                    <a:pt x="389" y="102"/>
                    <a:pt x="305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42;p51">
              <a:extLst>
                <a:ext uri="{FF2B5EF4-FFF2-40B4-BE49-F238E27FC236}">
                  <a16:creationId xmlns:a16="http://schemas.microsoft.com/office/drawing/2014/main" id="{D72FAA53-9EAB-442E-BFA2-19EE1E4D1BC1}"/>
                </a:ext>
              </a:extLst>
            </p:cNvPr>
            <p:cNvSpPr/>
            <p:nvPr/>
          </p:nvSpPr>
          <p:spPr>
            <a:xfrm>
              <a:off x="7123375" y="2203425"/>
              <a:ext cx="120825" cy="400850"/>
            </a:xfrm>
            <a:custGeom>
              <a:avLst/>
              <a:gdLst/>
              <a:ahLst/>
              <a:cxnLst/>
              <a:rect l="l" t="t" r="r" b="b"/>
              <a:pathLst>
                <a:path w="4833" h="16034" fill="none" extrusionOk="0">
                  <a:moveTo>
                    <a:pt x="4832" y="16034"/>
                  </a:moveTo>
                  <a:cubicBezTo>
                    <a:pt x="4832" y="13398"/>
                    <a:pt x="2146" y="5593"/>
                    <a:pt x="0" y="0"/>
                  </a:cubicBezTo>
                </a:path>
              </a:pathLst>
            </a:custGeom>
            <a:noFill/>
            <a:ln w="21125" cap="rnd" cmpd="sng">
              <a:solidFill>
                <a:schemeClr val="dk2"/>
              </a:solidFill>
              <a:prstDash val="solid"/>
              <a:miter lim="168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43;p51">
              <a:extLst>
                <a:ext uri="{FF2B5EF4-FFF2-40B4-BE49-F238E27FC236}">
                  <a16:creationId xmlns:a16="http://schemas.microsoft.com/office/drawing/2014/main" id="{A3546D2E-811B-4E1B-B32E-D515064624EB}"/>
                </a:ext>
              </a:extLst>
            </p:cNvPr>
            <p:cNvSpPr/>
            <p:nvPr/>
          </p:nvSpPr>
          <p:spPr>
            <a:xfrm>
              <a:off x="6661275" y="2383975"/>
              <a:ext cx="335400" cy="491100"/>
            </a:xfrm>
            <a:custGeom>
              <a:avLst/>
              <a:gdLst/>
              <a:ahLst/>
              <a:cxnLst/>
              <a:rect l="l" t="t" r="r" b="b"/>
              <a:pathLst>
                <a:path w="13416" h="19644" extrusionOk="0">
                  <a:moveTo>
                    <a:pt x="722" y="0"/>
                  </a:moveTo>
                  <a:cubicBezTo>
                    <a:pt x="600" y="0"/>
                    <a:pt x="478" y="36"/>
                    <a:pt x="372" y="111"/>
                  </a:cubicBezTo>
                  <a:cubicBezTo>
                    <a:pt x="85" y="297"/>
                    <a:pt x="1" y="685"/>
                    <a:pt x="187" y="989"/>
                  </a:cubicBezTo>
                  <a:lnTo>
                    <a:pt x="12165" y="19354"/>
                  </a:lnTo>
                  <a:cubicBezTo>
                    <a:pt x="12282" y="19546"/>
                    <a:pt x="12486" y="19643"/>
                    <a:pt x="12692" y="19643"/>
                  </a:cubicBezTo>
                  <a:cubicBezTo>
                    <a:pt x="12814" y="19643"/>
                    <a:pt x="12937" y="19609"/>
                    <a:pt x="13044" y="19540"/>
                  </a:cubicBezTo>
                  <a:cubicBezTo>
                    <a:pt x="13331" y="19354"/>
                    <a:pt x="13416" y="18949"/>
                    <a:pt x="13230" y="18662"/>
                  </a:cubicBezTo>
                  <a:lnTo>
                    <a:pt x="1251" y="297"/>
                  </a:lnTo>
                  <a:cubicBezTo>
                    <a:pt x="1134" y="105"/>
                    <a:pt x="929" y="0"/>
                    <a:pt x="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44;p51">
              <a:extLst>
                <a:ext uri="{FF2B5EF4-FFF2-40B4-BE49-F238E27FC236}">
                  <a16:creationId xmlns:a16="http://schemas.microsoft.com/office/drawing/2014/main" id="{2759A690-EA47-49A3-ACA0-4CD1BEDD520B}"/>
                </a:ext>
              </a:extLst>
            </p:cNvPr>
            <p:cNvSpPr/>
            <p:nvPr/>
          </p:nvSpPr>
          <p:spPr>
            <a:xfrm>
              <a:off x="6450925" y="2122250"/>
              <a:ext cx="325700" cy="353700"/>
            </a:xfrm>
            <a:custGeom>
              <a:avLst/>
              <a:gdLst/>
              <a:ahLst/>
              <a:cxnLst/>
              <a:rect l="l" t="t" r="r" b="b"/>
              <a:pathLst>
                <a:path w="13028" h="14148" extrusionOk="0">
                  <a:moveTo>
                    <a:pt x="4041" y="0"/>
                  </a:moveTo>
                  <a:cubicBezTo>
                    <a:pt x="3378" y="0"/>
                    <a:pt x="2762" y="164"/>
                    <a:pt x="2231" y="510"/>
                  </a:cubicBezTo>
                  <a:cubicBezTo>
                    <a:pt x="1" y="1980"/>
                    <a:pt x="102" y="6086"/>
                    <a:pt x="2468" y="9718"/>
                  </a:cubicBezTo>
                  <a:cubicBezTo>
                    <a:pt x="4269" y="12472"/>
                    <a:pt x="6855" y="14148"/>
                    <a:pt x="8971" y="14148"/>
                  </a:cubicBezTo>
                  <a:cubicBezTo>
                    <a:pt x="9633" y="14148"/>
                    <a:pt x="10249" y="13984"/>
                    <a:pt x="10780" y="13638"/>
                  </a:cubicBezTo>
                  <a:cubicBezTo>
                    <a:pt x="13027" y="12185"/>
                    <a:pt x="12926" y="8062"/>
                    <a:pt x="10560" y="4447"/>
                  </a:cubicBezTo>
                  <a:cubicBezTo>
                    <a:pt x="8758" y="1679"/>
                    <a:pt x="6162" y="0"/>
                    <a:pt x="4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45;p51">
              <a:extLst>
                <a:ext uri="{FF2B5EF4-FFF2-40B4-BE49-F238E27FC236}">
                  <a16:creationId xmlns:a16="http://schemas.microsoft.com/office/drawing/2014/main" id="{43691CBC-61C9-455F-B471-B0AB69CCBEE0}"/>
                </a:ext>
              </a:extLst>
            </p:cNvPr>
            <p:cNvSpPr/>
            <p:nvPr/>
          </p:nvSpPr>
          <p:spPr>
            <a:xfrm>
              <a:off x="6466975" y="2124000"/>
              <a:ext cx="133500" cy="95925"/>
            </a:xfrm>
            <a:custGeom>
              <a:avLst/>
              <a:gdLst/>
              <a:ahLst/>
              <a:cxnLst/>
              <a:rect l="l" t="t" r="r" b="b"/>
              <a:pathLst>
                <a:path w="5340" h="3837" extrusionOk="0">
                  <a:moveTo>
                    <a:pt x="4089" y="1"/>
                  </a:moveTo>
                  <a:lnTo>
                    <a:pt x="170" y="2552"/>
                  </a:lnTo>
                  <a:cubicBezTo>
                    <a:pt x="68" y="2974"/>
                    <a:pt x="1" y="3414"/>
                    <a:pt x="1" y="3836"/>
                  </a:cubicBezTo>
                  <a:lnTo>
                    <a:pt x="5340" y="356"/>
                  </a:lnTo>
                  <a:cubicBezTo>
                    <a:pt x="4934" y="187"/>
                    <a:pt x="4529" y="68"/>
                    <a:pt x="4089" y="1"/>
                  </a:cubicBezTo>
                  <a:close/>
                </a:path>
              </a:pathLst>
            </a:custGeom>
            <a:solidFill>
              <a:srgbClr val="964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46;p51">
              <a:extLst>
                <a:ext uri="{FF2B5EF4-FFF2-40B4-BE49-F238E27FC236}">
                  <a16:creationId xmlns:a16="http://schemas.microsoft.com/office/drawing/2014/main" id="{DAF6657E-5342-4FB2-BDC3-3A7A4BCE2241}"/>
                </a:ext>
              </a:extLst>
            </p:cNvPr>
            <p:cNvSpPr/>
            <p:nvPr/>
          </p:nvSpPr>
          <p:spPr>
            <a:xfrm>
              <a:off x="6601725" y="2350400"/>
              <a:ext cx="159250" cy="115775"/>
            </a:xfrm>
            <a:custGeom>
              <a:avLst/>
              <a:gdLst/>
              <a:ahLst/>
              <a:cxnLst/>
              <a:rect l="l" t="t" r="r" b="b"/>
              <a:pathLst>
                <a:path w="6370" h="4631" extrusionOk="0">
                  <a:moveTo>
                    <a:pt x="6319" y="1"/>
                  </a:moveTo>
                  <a:lnTo>
                    <a:pt x="0" y="4123"/>
                  </a:lnTo>
                  <a:cubicBezTo>
                    <a:pt x="321" y="4309"/>
                    <a:pt x="659" y="4478"/>
                    <a:pt x="1014" y="4630"/>
                  </a:cubicBezTo>
                  <a:lnTo>
                    <a:pt x="6370" y="1133"/>
                  </a:lnTo>
                  <a:cubicBezTo>
                    <a:pt x="6370" y="761"/>
                    <a:pt x="6353" y="372"/>
                    <a:pt x="6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347;p51">
              <a:extLst>
                <a:ext uri="{FF2B5EF4-FFF2-40B4-BE49-F238E27FC236}">
                  <a16:creationId xmlns:a16="http://schemas.microsoft.com/office/drawing/2014/main" id="{E2B703B5-770C-448F-8EBF-2E11161CD7B8}"/>
                </a:ext>
              </a:extLst>
            </p:cNvPr>
            <p:cNvSpPr/>
            <p:nvPr/>
          </p:nvSpPr>
          <p:spPr>
            <a:xfrm>
              <a:off x="6467825" y="2145550"/>
              <a:ext cx="179950" cy="129275"/>
            </a:xfrm>
            <a:custGeom>
              <a:avLst/>
              <a:gdLst/>
              <a:ahLst/>
              <a:cxnLst/>
              <a:rect l="l" t="t" r="r" b="b"/>
              <a:pathLst>
                <a:path w="7198" h="5171" extrusionOk="0">
                  <a:moveTo>
                    <a:pt x="6319" y="1"/>
                  </a:moveTo>
                  <a:lnTo>
                    <a:pt x="1" y="4123"/>
                  </a:lnTo>
                  <a:cubicBezTo>
                    <a:pt x="51" y="4478"/>
                    <a:pt x="119" y="4816"/>
                    <a:pt x="203" y="5171"/>
                  </a:cubicBezTo>
                  <a:lnTo>
                    <a:pt x="7198" y="592"/>
                  </a:lnTo>
                  <a:cubicBezTo>
                    <a:pt x="6928" y="372"/>
                    <a:pt x="6624" y="186"/>
                    <a:pt x="6319" y="1"/>
                  </a:cubicBezTo>
                  <a:close/>
                </a:path>
              </a:pathLst>
            </a:custGeom>
            <a:solidFill>
              <a:srgbClr val="964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348;p51">
              <a:extLst>
                <a:ext uri="{FF2B5EF4-FFF2-40B4-BE49-F238E27FC236}">
                  <a16:creationId xmlns:a16="http://schemas.microsoft.com/office/drawing/2014/main" id="{4A7E05A5-DEE2-4B75-9E81-F125C066D041}"/>
                </a:ext>
              </a:extLst>
            </p:cNvPr>
            <p:cNvSpPr/>
            <p:nvPr/>
          </p:nvSpPr>
          <p:spPr>
            <a:xfrm>
              <a:off x="6500350" y="2213550"/>
              <a:ext cx="214600" cy="152075"/>
            </a:xfrm>
            <a:custGeom>
              <a:avLst/>
              <a:gdLst/>
              <a:ahLst/>
              <a:cxnLst/>
              <a:rect l="l" t="t" r="r" b="b"/>
              <a:pathLst>
                <a:path w="8584" h="6083" extrusionOk="0">
                  <a:moveTo>
                    <a:pt x="8026" y="1"/>
                  </a:moveTo>
                  <a:lnTo>
                    <a:pt x="1" y="5238"/>
                  </a:lnTo>
                  <a:cubicBezTo>
                    <a:pt x="153" y="5509"/>
                    <a:pt x="322" y="5796"/>
                    <a:pt x="491" y="6083"/>
                  </a:cubicBezTo>
                  <a:lnTo>
                    <a:pt x="8583" y="795"/>
                  </a:lnTo>
                  <a:cubicBezTo>
                    <a:pt x="8398" y="524"/>
                    <a:pt x="8212" y="254"/>
                    <a:pt x="8026" y="1"/>
                  </a:cubicBezTo>
                  <a:close/>
                </a:path>
              </a:pathLst>
            </a:custGeom>
            <a:solidFill>
              <a:srgbClr val="964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349;p51">
              <a:extLst>
                <a:ext uri="{FF2B5EF4-FFF2-40B4-BE49-F238E27FC236}">
                  <a16:creationId xmlns:a16="http://schemas.microsoft.com/office/drawing/2014/main" id="{88ECCB8B-EA79-4093-82BC-573942D59DFD}"/>
                </a:ext>
              </a:extLst>
            </p:cNvPr>
            <p:cNvSpPr/>
            <p:nvPr/>
          </p:nvSpPr>
          <p:spPr>
            <a:xfrm>
              <a:off x="6480075" y="2176800"/>
              <a:ext cx="204875" cy="145325"/>
            </a:xfrm>
            <a:custGeom>
              <a:avLst/>
              <a:gdLst/>
              <a:ahLst/>
              <a:cxnLst/>
              <a:rect l="l" t="t" r="r" b="b"/>
              <a:pathLst>
                <a:path w="8195" h="5813" extrusionOk="0">
                  <a:moveTo>
                    <a:pt x="7502" y="1"/>
                  </a:moveTo>
                  <a:lnTo>
                    <a:pt x="1" y="4884"/>
                  </a:lnTo>
                  <a:cubicBezTo>
                    <a:pt x="102" y="5205"/>
                    <a:pt x="220" y="5509"/>
                    <a:pt x="355" y="5813"/>
                  </a:cubicBezTo>
                  <a:lnTo>
                    <a:pt x="8195" y="710"/>
                  </a:lnTo>
                  <a:cubicBezTo>
                    <a:pt x="7975" y="457"/>
                    <a:pt x="7739" y="220"/>
                    <a:pt x="7502" y="1"/>
                  </a:cubicBezTo>
                  <a:close/>
                </a:path>
              </a:pathLst>
            </a:custGeom>
            <a:solidFill>
              <a:srgbClr val="964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350;p51">
              <a:extLst>
                <a:ext uri="{FF2B5EF4-FFF2-40B4-BE49-F238E27FC236}">
                  <a16:creationId xmlns:a16="http://schemas.microsoft.com/office/drawing/2014/main" id="{B29B3602-D1AD-4D51-8323-C58D6AD9E312}"/>
                </a:ext>
              </a:extLst>
            </p:cNvPr>
            <p:cNvSpPr/>
            <p:nvPr/>
          </p:nvSpPr>
          <p:spPr>
            <a:xfrm>
              <a:off x="6526950" y="2254525"/>
              <a:ext cx="211650" cy="149975"/>
            </a:xfrm>
            <a:custGeom>
              <a:avLst/>
              <a:gdLst/>
              <a:ahLst/>
              <a:cxnLst/>
              <a:rect l="l" t="t" r="r" b="b"/>
              <a:pathLst>
                <a:path w="8466" h="5999" extrusionOk="0">
                  <a:moveTo>
                    <a:pt x="8026" y="1"/>
                  </a:moveTo>
                  <a:lnTo>
                    <a:pt x="1" y="5238"/>
                  </a:lnTo>
                  <a:cubicBezTo>
                    <a:pt x="204" y="5491"/>
                    <a:pt x="423" y="5745"/>
                    <a:pt x="626" y="5998"/>
                  </a:cubicBezTo>
                  <a:lnTo>
                    <a:pt x="8465" y="879"/>
                  </a:lnTo>
                  <a:cubicBezTo>
                    <a:pt x="8330" y="592"/>
                    <a:pt x="8178" y="305"/>
                    <a:pt x="8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351;p51">
              <a:extLst>
                <a:ext uri="{FF2B5EF4-FFF2-40B4-BE49-F238E27FC236}">
                  <a16:creationId xmlns:a16="http://schemas.microsoft.com/office/drawing/2014/main" id="{C1831426-FC28-4ADE-BCEF-92DEC1E80532}"/>
                </a:ext>
              </a:extLst>
            </p:cNvPr>
            <p:cNvSpPr/>
            <p:nvPr/>
          </p:nvSpPr>
          <p:spPr>
            <a:xfrm>
              <a:off x="6658325" y="2411225"/>
              <a:ext cx="98025" cy="65700"/>
            </a:xfrm>
            <a:custGeom>
              <a:avLst/>
              <a:gdLst/>
              <a:ahLst/>
              <a:cxnLst/>
              <a:rect l="l" t="t" r="r" b="b"/>
              <a:pathLst>
                <a:path w="3921" h="2628" extrusionOk="0">
                  <a:moveTo>
                    <a:pt x="3920" y="1"/>
                  </a:moveTo>
                  <a:lnTo>
                    <a:pt x="0" y="2552"/>
                  </a:lnTo>
                  <a:cubicBezTo>
                    <a:pt x="236" y="2603"/>
                    <a:pt x="471" y="2627"/>
                    <a:pt x="702" y="2627"/>
                  </a:cubicBezTo>
                  <a:cubicBezTo>
                    <a:pt x="2233" y="2627"/>
                    <a:pt x="3612" y="1556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352;p51">
              <a:extLst>
                <a:ext uri="{FF2B5EF4-FFF2-40B4-BE49-F238E27FC236}">
                  <a16:creationId xmlns:a16="http://schemas.microsoft.com/office/drawing/2014/main" id="{B81E1D85-3360-43F9-AA01-511DBF23A763}"/>
                </a:ext>
              </a:extLst>
            </p:cNvPr>
            <p:cNvSpPr/>
            <p:nvPr/>
          </p:nvSpPr>
          <p:spPr>
            <a:xfrm>
              <a:off x="6560325" y="2299725"/>
              <a:ext cx="194750" cy="138975"/>
            </a:xfrm>
            <a:custGeom>
              <a:avLst/>
              <a:gdLst/>
              <a:ahLst/>
              <a:cxnLst/>
              <a:rect l="l" t="t" r="r" b="b"/>
              <a:pathLst>
                <a:path w="7790" h="5559" extrusionOk="0">
                  <a:moveTo>
                    <a:pt x="7502" y="0"/>
                  </a:moveTo>
                  <a:lnTo>
                    <a:pt x="1" y="4900"/>
                  </a:lnTo>
                  <a:cubicBezTo>
                    <a:pt x="254" y="5136"/>
                    <a:pt x="508" y="5356"/>
                    <a:pt x="778" y="5559"/>
                  </a:cubicBezTo>
                  <a:lnTo>
                    <a:pt x="7789" y="997"/>
                  </a:lnTo>
                  <a:cubicBezTo>
                    <a:pt x="7705" y="659"/>
                    <a:pt x="7604" y="338"/>
                    <a:pt x="7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353;p51">
              <a:extLst>
                <a:ext uri="{FF2B5EF4-FFF2-40B4-BE49-F238E27FC236}">
                  <a16:creationId xmlns:a16="http://schemas.microsoft.com/office/drawing/2014/main" id="{AED94E50-6E3D-4A40-A8FB-A3788EBB8B44}"/>
                </a:ext>
              </a:extLst>
            </p:cNvPr>
            <p:cNvSpPr/>
            <p:nvPr/>
          </p:nvSpPr>
          <p:spPr>
            <a:xfrm>
              <a:off x="6932875" y="2824525"/>
              <a:ext cx="109000" cy="95800"/>
            </a:xfrm>
            <a:custGeom>
              <a:avLst/>
              <a:gdLst/>
              <a:ahLst/>
              <a:cxnLst/>
              <a:rect l="l" t="t" r="r" b="b"/>
              <a:pathLst>
                <a:path w="4360" h="3832" extrusionOk="0">
                  <a:moveTo>
                    <a:pt x="2178" y="1"/>
                  </a:moveTo>
                  <a:cubicBezTo>
                    <a:pt x="1818" y="1"/>
                    <a:pt x="1455" y="103"/>
                    <a:pt x="1132" y="313"/>
                  </a:cubicBezTo>
                  <a:cubicBezTo>
                    <a:pt x="237" y="888"/>
                    <a:pt x="0" y="2070"/>
                    <a:pt x="575" y="2966"/>
                  </a:cubicBezTo>
                  <a:cubicBezTo>
                    <a:pt x="941" y="3525"/>
                    <a:pt x="1553" y="3831"/>
                    <a:pt x="2181" y="3831"/>
                  </a:cubicBezTo>
                  <a:cubicBezTo>
                    <a:pt x="2539" y="3831"/>
                    <a:pt x="2902" y="3732"/>
                    <a:pt x="3227" y="3523"/>
                  </a:cubicBezTo>
                  <a:cubicBezTo>
                    <a:pt x="4106" y="2932"/>
                    <a:pt x="4359" y="1749"/>
                    <a:pt x="3785" y="871"/>
                  </a:cubicBezTo>
                  <a:cubicBezTo>
                    <a:pt x="3410" y="304"/>
                    <a:pt x="2799" y="1"/>
                    <a:pt x="2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354;p51">
              <a:extLst>
                <a:ext uri="{FF2B5EF4-FFF2-40B4-BE49-F238E27FC236}">
                  <a16:creationId xmlns:a16="http://schemas.microsoft.com/office/drawing/2014/main" id="{68C96A59-5683-4366-95F9-8F06A32F87A5}"/>
                </a:ext>
              </a:extLst>
            </p:cNvPr>
            <p:cNvSpPr/>
            <p:nvPr/>
          </p:nvSpPr>
          <p:spPr>
            <a:xfrm>
              <a:off x="6962850" y="2851275"/>
              <a:ext cx="49025" cy="43150"/>
            </a:xfrm>
            <a:custGeom>
              <a:avLst/>
              <a:gdLst/>
              <a:ahLst/>
              <a:cxnLst/>
              <a:rect l="l" t="t" r="r" b="b"/>
              <a:pathLst>
                <a:path w="1961" h="1726" extrusionOk="0">
                  <a:moveTo>
                    <a:pt x="988" y="1"/>
                  </a:moveTo>
                  <a:cubicBezTo>
                    <a:pt x="823" y="1"/>
                    <a:pt x="656" y="46"/>
                    <a:pt x="508" y="139"/>
                  </a:cubicBezTo>
                  <a:cubicBezTo>
                    <a:pt x="119" y="392"/>
                    <a:pt x="1" y="933"/>
                    <a:pt x="254" y="1338"/>
                  </a:cubicBezTo>
                  <a:cubicBezTo>
                    <a:pt x="428" y="1588"/>
                    <a:pt x="706" y="1726"/>
                    <a:pt x="989" y="1726"/>
                  </a:cubicBezTo>
                  <a:cubicBezTo>
                    <a:pt x="1148" y="1726"/>
                    <a:pt x="1309" y="1683"/>
                    <a:pt x="1454" y="1592"/>
                  </a:cubicBezTo>
                  <a:cubicBezTo>
                    <a:pt x="1859" y="1321"/>
                    <a:pt x="1961" y="798"/>
                    <a:pt x="1707" y="392"/>
                  </a:cubicBezTo>
                  <a:cubicBezTo>
                    <a:pt x="1547" y="135"/>
                    <a:pt x="1271" y="1"/>
                    <a:pt x="9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355;p51">
              <a:extLst>
                <a:ext uri="{FF2B5EF4-FFF2-40B4-BE49-F238E27FC236}">
                  <a16:creationId xmlns:a16="http://schemas.microsoft.com/office/drawing/2014/main" id="{0005EDD3-5B4D-4B94-AACF-14C2B76F9EBA}"/>
                </a:ext>
              </a:extLst>
            </p:cNvPr>
            <p:cNvSpPr/>
            <p:nvPr/>
          </p:nvSpPr>
          <p:spPr>
            <a:xfrm>
              <a:off x="6453900" y="2107675"/>
              <a:ext cx="297375" cy="584050"/>
            </a:xfrm>
            <a:custGeom>
              <a:avLst/>
              <a:gdLst/>
              <a:ahLst/>
              <a:cxnLst/>
              <a:rect l="l" t="t" r="r" b="b"/>
              <a:pathLst>
                <a:path w="11895" h="23362" extrusionOk="0">
                  <a:moveTo>
                    <a:pt x="3723" y="0"/>
                  </a:moveTo>
                  <a:cubicBezTo>
                    <a:pt x="3003" y="0"/>
                    <a:pt x="2333" y="178"/>
                    <a:pt x="1757" y="553"/>
                  </a:cubicBezTo>
                  <a:cubicBezTo>
                    <a:pt x="828" y="1161"/>
                    <a:pt x="270" y="2208"/>
                    <a:pt x="85" y="3475"/>
                  </a:cubicBezTo>
                  <a:cubicBezTo>
                    <a:pt x="51" y="3526"/>
                    <a:pt x="51" y="3577"/>
                    <a:pt x="51" y="3644"/>
                  </a:cubicBezTo>
                  <a:lnTo>
                    <a:pt x="51" y="3729"/>
                  </a:lnTo>
                  <a:cubicBezTo>
                    <a:pt x="0" y="4236"/>
                    <a:pt x="0" y="4726"/>
                    <a:pt x="51" y="5233"/>
                  </a:cubicBezTo>
                  <a:lnTo>
                    <a:pt x="51" y="13325"/>
                  </a:lnTo>
                  <a:cubicBezTo>
                    <a:pt x="51" y="13613"/>
                    <a:pt x="262" y="13756"/>
                    <a:pt x="473" y="13756"/>
                  </a:cubicBezTo>
                  <a:cubicBezTo>
                    <a:pt x="684" y="13756"/>
                    <a:pt x="896" y="13613"/>
                    <a:pt x="896" y="13325"/>
                  </a:cubicBezTo>
                  <a:lnTo>
                    <a:pt x="896" y="8476"/>
                  </a:lnTo>
                  <a:cubicBezTo>
                    <a:pt x="1081" y="8882"/>
                    <a:pt x="1284" y="9287"/>
                    <a:pt x="1487" y="9676"/>
                  </a:cubicBezTo>
                  <a:lnTo>
                    <a:pt x="1487" y="17431"/>
                  </a:lnTo>
                  <a:cubicBezTo>
                    <a:pt x="1487" y="17693"/>
                    <a:pt x="1685" y="17824"/>
                    <a:pt x="1884" y="17824"/>
                  </a:cubicBezTo>
                  <a:cubicBezTo>
                    <a:pt x="2082" y="17824"/>
                    <a:pt x="2281" y="17693"/>
                    <a:pt x="2281" y="17431"/>
                  </a:cubicBezTo>
                  <a:lnTo>
                    <a:pt x="2281" y="10926"/>
                  </a:lnTo>
                  <a:cubicBezTo>
                    <a:pt x="2382" y="11061"/>
                    <a:pt x="2484" y="11213"/>
                    <a:pt x="2585" y="11349"/>
                  </a:cubicBezTo>
                  <a:lnTo>
                    <a:pt x="2585" y="22753"/>
                  </a:lnTo>
                  <a:cubicBezTo>
                    <a:pt x="2560" y="23158"/>
                    <a:pt x="2855" y="23361"/>
                    <a:pt x="3151" y="23361"/>
                  </a:cubicBezTo>
                  <a:cubicBezTo>
                    <a:pt x="3447" y="23361"/>
                    <a:pt x="3742" y="23158"/>
                    <a:pt x="3717" y="22753"/>
                  </a:cubicBezTo>
                  <a:lnTo>
                    <a:pt x="3717" y="11011"/>
                  </a:lnTo>
                  <a:cubicBezTo>
                    <a:pt x="3751" y="10994"/>
                    <a:pt x="3785" y="10977"/>
                    <a:pt x="3818" y="10960"/>
                  </a:cubicBezTo>
                  <a:cubicBezTo>
                    <a:pt x="4444" y="10504"/>
                    <a:pt x="4748" y="9777"/>
                    <a:pt x="5035" y="9085"/>
                  </a:cubicBezTo>
                  <a:cubicBezTo>
                    <a:pt x="5192" y="8689"/>
                    <a:pt x="5510" y="8599"/>
                    <a:pt x="5879" y="8599"/>
                  </a:cubicBezTo>
                  <a:cubicBezTo>
                    <a:pt x="6185" y="8599"/>
                    <a:pt x="6526" y="8660"/>
                    <a:pt x="6839" y="8660"/>
                  </a:cubicBezTo>
                  <a:cubicBezTo>
                    <a:pt x="6921" y="8660"/>
                    <a:pt x="7002" y="8656"/>
                    <a:pt x="7079" y="8645"/>
                  </a:cubicBezTo>
                  <a:cubicBezTo>
                    <a:pt x="8110" y="8510"/>
                    <a:pt x="8144" y="7665"/>
                    <a:pt x="8650" y="6956"/>
                  </a:cubicBezTo>
                  <a:cubicBezTo>
                    <a:pt x="8870" y="6652"/>
                    <a:pt x="9056" y="6381"/>
                    <a:pt x="9428" y="6314"/>
                  </a:cubicBezTo>
                  <a:cubicBezTo>
                    <a:pt x="9494" y="6304"/>
                    <a:pt x="9561" y="6299"/>
                    <a:pt x="9629" y="6299"/>
                  </a:cubicBezTo>
                  <a:cubicBezTo>
                    <a:pt x="10021" y="6299"/>
                    <a:pt x="10419" y="6452"/>
                    <a:pt x="10779" y="6567"/>
                  </a:cubicBezTo>
                  <a:cubicBezTo>
                    <a:pt x="11134" y="6702"/>
                    <a:pt x="11506" y="6804"/>
                    <a:pt x="11894" y="6888"/>
                  </a:cubicBezTo>
                  <a:cubicBezTo>
                    <a:pt x="11573" y="6162"/>
                    <a:pt x="11219" y="5469"/>
                    <a:pt x="10779" y="4810"/>
                  </a:cubicBezTo>
                  <a:cubicBezTo>
                    <a:pt x="8836" y="1812"/>
                    <a:pt x="6022" y="0"/>
                    <a:pt x="3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2858;p58">
            <a:extLst>
              <a:ext uri="{FF2B5EF4-FFF2-40B4-BE49-F238E27FC236}">
                <a16:creationId xmlns:a16="http://schemas.microsoft.com/office/drawing/2014/main" id="{5F39F96F-EEED-4E86-AD05-A9307EF5E998}"/>
              </a:ext>
            </a:extLst>
          </p:cNvPr>
          <p:cNvGrpSpPr/>
          <p:nvPr/>
        </p:nvGrpSpPr>
        <p:grpSpPr>
          <a:xfrm>
            <a:off x="1963403" y="2399373"/>
            <a:ext cx="455173" cy="481503"/>
            <a:chOff x="1311125" y="238125"/>
            <a:chExt cx="4903900" cy="5187575"/>
          </a:xfrm>
        </p:grpSpPr>
        <p:sp>
          <p:nvSpPr>
            <p:cNvPr id="116" name="Google Shape;2859;p58">
              <a:extLst>
                <a:ext uri="{FF2B5EF4-FFF2-40B4-BE49-F238E27FC236}">
                  <a16:creationId xmlns:a16="http://schemas.microsoft.com/office/drawing/2014/main" id="{31E78C8E-1E57-4406-9A0E-7A488A51EF65}"/>
                </a:ext>
              </a:extLst>
            </p:cNvPr>
            <p:cNvSpPr/>
            <p:nvPr/>
          </p:nvSpPr>
          <p:spPr>
            <a:xfrm>
              <a:off x="1311125" y="238125"/>
              <a:ext cx="4903900" cy="5187575"/>
            </a:xfrm>
            <a:custGeom>
              <a:avLst/>
              <a:gdLst/>
              <a:ahLst/>
              <a:cxnLst/>
              <a:rect l="l" t="t" r="r" b="b"/>
              <a:pathLst>
                <a:path w="196156" h="207503" extrusionOk="0">
                  <a:moveTo>
                    <a:pt x="98462" y="0"/>
                  </a:moveTo>
                  <a:cubicBezTo>
                    <a:pt x="78326" y="256"/>
                    <a:pt x="61603" y="15614"/>
                    <a:pt x="59641" y="35664"/>
                  </a:cubicBezTo>
                  <a:cubicBezTo>
                    <a:pt x="58702" y="35238"/>
                    <a:pt x="57849" y="34811"/>
                    <a:pt x="56910" y="34470"/>
                  </a:cubicBezTo>
                  <a:cubicBezTo>
                    <a:pt x="52388" y="32678"/>
                    <a:pt x="47525" y="31825"/>
                    <a:pt x="42662" y="31825"/>
                  </a:cubicBezTo>
                  <a:cubicBezTo>
                    <a:pt x="25427" y="31910"/>
                    <a:pt x="10239" y="43173"/>
                    <a:pt x="5120" y="59640"/>
                  </a:cubicBezTo>
                  <a:cubicBezTo>
                    <a:pt x="1" y="76107"/>
                    <a:pt x="6229" y="93939"/>
                    <a:pt x="20393" y="103751"/>
                  </a:cubicBezTo>
                  <a:cubicBezTo>
                    <a:pt x="6400" y="113648"/>
                    <a:pt x="427" y="131481"/>
                    <a:pt x="5547" y="147777"/>
                  </a:cubicBezTo>
                  <a:cubicBezTo>
                    <a:pt x="10751" y="164159"/>
                    <a:pt x="25939" y="175251"/>
                    <a:pt x="43003" y="175336"/>
                  </a:cubicBezTo>
                  <a:lnTo>
                    <a:pt x="43088" y="175336"/>
                  </a:lnTo>
                  <a:cubicBezTo>
                    <a:pt x="48719" y="175251"/>
                    <a:pt x="54265" y="174056"/>
                    <a:pt x="59470" y="171753"/>
                  </a:cubicBezTo>
                  <a:cubicBezTo>
                    <a:pt x="61347" y="191974"/>
                    <a:pt x="78326" y="207502"/>
                    <a:pt x="98633" y="207502"/>
                  </a:cubicBezTo>
                  <a:cubicBezTo>
                    <a:pt x="119024" y="207417"/>
                    <a:pt x="136003" y="191888"/>
                    <a:pt x="137880" y="171582"/>
                  </a:cubicBezTo>
                  <a:cubicBezTo>
                    <a:pt x="143085" y="174056"/>
                    <a:pt x="148716" y="175251"/>
                    <a:pt x="154433" y="175336"/>
                  </a:cubicBezTo>
                  <a:cubicBezTo>
                    <a:pt x="176190" y="175251"/>
                    <a:pt x="193766" y="157674"/>
                    <a:pt x="193851" y="136003"/>
                  </a:cubicBezTo>
                  <a:lnTo>
                    <a:pt x="193851" y="135832"/>
                  </a:lnTo>
                  <a:cubicBezTo>
                    <a:pt x="193766" y="123119"/>
                    <a:pt x="187538" y="111259"/>
                    <a:pt x="177214" y="103922"/>
                  </a:cubicBezTo>
                  <a:cubicBezTo>
                    <a:pt x="189927" y="94963"/>
                    <a:pt x="196155" y="79349"/>
                    <a:pt x="193169" y="64162"/>
                  </a:cubicBezTo>
                  <a:cubicBezTo>
                    <a:pt x="193169" y="63565"/>
                    <a:pt x="192998" y="62967"/>
                    <a:pt x="192913" y="62455"/>
                  </a:cubicBezTo>
                  <a:cubicBezTo>
                    <a:pt x="188661" y="44854"/>
                    <a:pt x="172970" y="32422"/>
                    <a:pt x="154874" y="32422"/>
                  </a:cubicBezTo>
                  <a:cubicBezTo>
                    <a:pt x="154813" y="32422"/>
                    <a:pt x="154751" y="32422"/>
                    <a:pt x="154689" y="32422"/>
                  </a:cubicBezTo>
                  <a:cubicBezTo>
                    <a:pt x="148972" y="32422"/>
                    <a:pt x="143256" y="33702"/>
                    <a:pt x="138136" y="36091"/>
                  </a:cubicBezTo>
                  <a:cubicBezTo>
                    <a:pt x="136771" y="20563"/>
                    <a:pt x="126362" y="7338"/>
                    <a:pt x="111601" y="2304"/>
                  </a:cubicBezTo>
                  <a:cubicBezTo>
                    <a:pt x="111089" y="2048"/>
                    <a:pt x="110407" y="1792"/>
                    <a:pt x="109810" y="1621"/>
                  </a:cubicBezTo>
                  <a:cubicBezTo>
                    <a:pt x="106226" y="597"/>
                    <a:pt x="102557" y="0"/>
                    <a:pt x="98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860;p58">
              <a:extLst>
                <a:ext uri="{FF2B5EF4-FFF2-40B4-BE49-F238E27FC236}">
                  <a16:creationId xmlns:a16="http://schemas.microsoft.com/office/drawing/2014/main" id="{98C17EE4-30F0-4F75-9D82-6035EAC35A01}"/>
                </a:ext>
              </a:extLst>
            </p:cNvPr>
            <p:cNvSpPr/>
            <p:nvPr/>
          </p:nvSpPr>
          <p:spPr>
            <a:xfrm>
              <a:off x="3397250" y="2462875"/>
              <a:ext cx="767925" cy="753000"/>
            </a:xfrm>
            <a:custGeom>
              <a:avLst/>
              <a:gdLst/>
              <a:ahLst/>
              <a:cxnLst/>
              <a:rect l="l" t="t" r="r" b="b"/>
              <a:pathLst>
                <a:path w="30717" h="30120" extrusionOk="0">
                  <a:moveTo>
                    <a:pt x="15273" y="0"/>
                  </a:moveTo>
                  <a:lnTo>
                    <a:pt x="8106" y="1878"/>
                  </a:lnTo>
                  <a:cubicBezTo>
                    <a:pt x="7765" y="2048"/>
                    <a:pt x="7423" y="2219"/>
                    <a:pt x="7167" y="2475"/>
                  </a:cubicBezTo>
                  <a:lnTo>
                    <a:pt x="2048" y="7679"/>
                  </a:lnTo>
                  <a:lnTo>
                    <a:pt x="0" y="14676"/>
                  </a:lnTo>
                  <a:cubicBezTo>
                    <a:pt x="0" y="14846"/>
                    <a:pt x="0" y="15017"/>
                    <a:pt x="0" y="15188"/>
                  </a:cubicBezTo>
                  <a:cubicBezTo>
                    <a:pt x="0" y="15444"/>
                    <a:pt x="0" y="15614"/>
                    <a:pt x="0" y="15785"/>
                  </a:cubicBezTo>
                  <a:lnTo>
                    <a:pt x="2048" y="22781"/>
                  </a:lnTo>
                  <a:lnTo>
                    <a:pt x="7253" y="27815"/>
                  </a:lnTo>
                  <a:cubicBezTo>
                    <a:pt x="7509" y="27986"/>
                    <a:pt x="7850" y="28157"/>
                    <a:pt x="8191" y="28327"/>
                  </a:cubicBezTo>
                  <a:lnTo>
                    <a:pt x="15443" y="30119"/>
                  </a:lnTo>
                  <a:lnTo>
                    <a:pt x="22525" y="28327"/>
                  </a:lnTo>
                  <a:cubicBezTo>
                    <a:pt x="22952" y="28242"/>
                    <a:pt x="23208" y="27986"/>
                    <a:pt x="23549" y="27815"/>
                  </a:cubicBezTo>
                  <a:lnTo>
                    <a:pt x="28668" y="22525"/>
                  </a:lnTo>
                  <a:lnTo>
                    <a:pt x="30716" y="15529"/>
                  </a:lnTo>
                  <a:cubicBezTo>
                    <a:pt x="30716" y="15358"/>
                    <a:pt x="30716" y="15188"/>
                    <a:pt x="30716" y="15017"/>
                  </a:cubicBezTo>
                  <a:cubicBezTo>
                    <a:pt x="30716" y="14846"/>
                    <a:pt x="30716" y="14591"/>
                    <a:pt x="30716" y="14420"/>
                  </a:cubicBezTo>
                  <a:lnTo>
                    <a:pt x="28583" y="7679"/>
                  </a:lnTo>
                  <a:lnTo>
                    <a:pt x="23464" y="2475"/>
                  </a:lnTo>
                  <a:cubicBezTo>
                    <a:pt x="23122" y="2219"/>
                    <a:pt x="22781" y="2048"/>
                    <a:pt x="22440" y="1878"/>
                  </a:cubicBezTo>
                  <a:lnTo>
                    <a:pt x="15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861;p58">
              <a:extLst>
                <a:ext uri="{FF2B5EF4-FFF2-40B4-BE49-F238E27FC236}">
                  <a16:creationId xmlns:a16="http://schemas.microsoft.com/office/drawing/2014/main" id="{A02F0C36-272C-43D2-8924-274961B367DE}"/>
                </a:ext>
              </a:extLst>
            </p:cNvPr>
            <p:cNvSpPr/>
            <p:nvPr/>
          </p:nvSpPr>
          <p:spPr>
            <a:xfrm>
              <a:off x="3988100" y="1372900"/>
              <a:ext cx="1906950" cy="1450475"/>
            </a:xfrm>
            <a:custGeom>
              <a:avLst/>
              <a:gdLst/>
              <a:ahLst/>
              <a:cxnLst/>
              <a:rect l="l" t="t" r="r" b="b"/>
              <a:pathLst>
                <a:path w="76278" h="58019" extrusionOk="0">
                  <a:moveTo>
                    <a:pt x="47610" y="0"/>
                  </a:moveTo>
                  <a:cubicBezTo>
                    <a:pt x="41723" y="0"/>
                    <a:pt x="36006" y="1963"/>
                    <a:pt x="31228" y="5461"/>
                  </a:cubicBezTo>
                  <a:cubicBezTo>
                    <a:pt x="23037" y="11775"/>
                    <a:pt x="16041" y="19539"/>
                    <a:pt x="10666" y="28327"/>
                  </a:cubicBezTo>
                  <a:lnTo>
                    <a:pt x="0" y="45647"/>
                  </a:lnTo>
                  <a:cubicBezTo>
                    <a:pt x="2133" y="47012"/>
                    <a:pt x="3925" y="48804"/>
                    <a:pt x="5120" y="51022"/>
                  </a:cubicBezTo>
                  <a:cubicBezTo>
                    <a:pt x="6399" y="53156"/>
                    <a:pt x="7082" y="55545"/>
                    <a:pt x="7167" y="58019"/>
                  </a:cubicBezTo>
                  <a:lnTo>
                    <a:pt x="27559" y="57507"/>
                  </a:lnTo>
                  <a:cubicBezTo>
                    <a:pt x="37883" y="57251"/>
                    <a:pt x="48036" y="55118"/>
                    <a:pt x="57592" y="51022"/>
                  </a:cubicBezTo>
                  <a:cubicBezTo>
                    <a:pt x="69708" y="45989"/>
                    <a:pt x="76278" y="32849"/>
                    <a:pt x="73206" y="20136"/>
                  </a:cubicBezTo>
                  <a:lnTo>
                    <a:pt x="73206" y="20136"/>
                  </a:lnTo>
                  <a:lnTo>
                    <a:pt x="73377" y="20221"/>
                  </a:lnTo>
                  <a:cubicBezTo>
                    <a:pt x="70476" y="8362"/>
                    <a:pt x="59811" y="0"/>
                    <a:pt x="47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862;p58">
              <a:extLst>
                <a:ext uri="{FF2B5EF4-FFF2-40B4-BE49-F238E27FC236}">
                  <a16:creationId xmlns:a16="http://schemas.microsoft.com/office/drawing/2014/main" id="{6B237B74-5B9C-4A63-9A0D-1D9C68F90E87}"/>
                </a:ext>
              </a:extLst>
            </p:cNvPr>
            <p:cNvSpPr/>
            <p:nvPr/>
          </p:nvSpPr>
          <p:spPr>
            <a:xfrm>
              <a:off x="3983825" y="2855350"/>
              <a:ext cx="1853650" cy="1451850"/>
            </a:xfrm>
            <a:custGeom>
              <a:avLst/>
              <a:gdLst/>
              <a:ahLst/>
              <a:cxnLst/>
              <a:rect l="l" t="t" r="r" b="b"/>
              <a:pathLst>
                <a:path w="74146" h="58074" extrusionOk="0">
                  <a:moveTo>
                    <a:pt x="7168" y="1"/>
                  </a:moveTo>
                  <a:cubicBezTo>
                    <a:pt x="7082" y="2475"/>
                    <a:pt x="6400" y="4864"/>
                    <a:pt x="5120" y="6997"/>
                  </a:cubicBezTo>
                  <a:cubicBezTo>
                    <a:pt x="3926" y="9130"/>
                    <a:pt x="2134" y="10922"/>
                    <a:pt x="1" y="12202"/>
                  </a:cubicBezTo>
                  <a:lnTo>
                    <a:pt x="10666" y="29607"/>
                  </a:lnTo>
                  <a:cubicBezTo>
                    <a:pt x="16041" y="38481"/>
                    <a:pt x="23038" y="46245"/>
                    <a:pt x="31314" y="52474"/>
                  </a:cubicBezTo>
                  <a:cubicBezTo>
                    <a:pt x="36297" y="56333"/>
                    <a:pt x="41937" y="58073"/>
                    <a:pt x="47450" y="58073"/>
                  </a:cubicBezTo>
                  <a:cubicBezTo>
                    <a:pt x="61194" y="58073"/>
                    <a:pt x="74145" y="47256"/>
                    <a:pt x="74145" y="31484"/>
                  </a:cubicBezTo>
                  <a:cubicBezTo>
                    <a:pt x="74060" y="20734"/>
                    <a:pt x="67490" y="11092"/>
                    <a:pt x="57593" y="6997"/>
                  </a:cubicBezTo>
                  <a:cubicBezTo>
                    <a:pt x="48037" y="2987"/>
                    <a:pt x="37883" y="769"/>
                    <a:pt x="27560" y="513"/>
                  </a:cubicBezTo>
                  <a:lnTo>
                    <a:pt x="7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863;p58">
              <a:extLst>
                <a:ext uri="{FF2B5EF4-FFF2-40B4-BE49-F238E27FC236}">
                  <a16:creationId xmlns:a16="http://schemas.microsoft.com/office/drawing/2014/main" id="{732BB880-AC32-408C-B794-532BEA603BA4}"/>
                </a:ext>
              </a:extLst>
            </p:cNvPr>
            <p:cNvSpPr/>
            <p:nvPr/>
          </p:nvSpPr>
          <p:spPr>
            <a:xfrm>
              <a:off x="3113875" y="563375"/>
              <a:ext cx="1369100" cy="1933650"/>
            </a:xfrm>
            <a:custGeom>
              <a:avLst/>
              <a:gdLst/>
              <a:ahLst/>
              <a:cxnLst/>
              <a:rect l="l" t="t" r="r" b="b"/>
              <a:pathLst>
                <a:path w="54764" h="77346" extrusionOk="0">
                  <a:moveTo>
                    <a:pt x="26670" y="1"/>
                  </a:moveTo>
                  <a:cubicBezTo>
                    <a:pt x="12420" y="1"/>
                    <a:pt x="0" y="11616"/>
                    <a:pt x="73" y="26835"/>
                  </a:cubicBezTo>
                  <a:cubicBezTo>
                    <a:pt x="73" y="27944"/>
                    <a:pt x="158" y="29054"/>
                    <a:pt x="329" y="30163"/>
                  </a:cubicBezTo>
                  <a:cubicBezTo>
                    <a:pt x="1609" y="40487"/>
                    <a:pt x="4851" y="50384"/>
                    <a:pt x="9799" y="59428"/>
                  </a:cubicBezTo>
                  <a:lnTo>
                    <a:pt x="19526" y="77346"/>
                  </a:lnTo>
                  <a:cubicBezTo>
                    <a:pt x="21745" y="76108"/>
                    <a:pt x="24219" y="75490"/>
                    <a:pt x="26693" y="75490"/>
                  </a:cubicBezTo>
                  <a:cubicBezTo>
                    <a:pt x="29167" y="75490"/>
                    <a:pt x="31642" y="76108"/>
                    <a:pt x="33860" y="77346"/>
                  </a:cubicBezTo>
                  <a:lnTo>
                    <a:pt x="43757" y="59513"/>
                  </a:lnTo>
                  <a:cubicBezTo>
                    <a:pt x="48621" y="50469"/>
                    <a:pt x="51778" y="40572"/>
                    <a:pt x="53058" y="30248"/>
                  </a:cubicBezTo>
                  <a:cubicBezTo>
                    <a:pt x="54764" y="17194"/>
                    <a:pt x="46744" y="4908"/>
                    <a:pt x="34116" y="1153"/>
                  </a:cubicBezTo>
                  <a:lnTo>
                    <a:pt x="34116" y="1068"/>
                  </a:lnTo>
                  <a:cubicBezTo>
                    <a:pt x="31616" y="343"/>
                    <a:pt x="29116" y="1"/>
                    <a:pt x="26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864;p58">
              <a:extLst>
                <a:ext uri="{FF2B5EF4-FFF2-40B4-BE49-F238E27FC236}">
                  <a16:creationId xmlns:a16="http://schemas.microsoft.com/office/drawing/2014/main" id="{76DA7347-1847-40EE-99EF-27F29ECE0A37}"/>
                </a:ext>
              </a:extLst>
            </p:cNvPr>
            <p:cNvSpPr/>
            <p:nvPr/>
          </p:nvSpPr>
          <p:spPr>
            <a:xfrm>
              <a:off x="3068750" y="3175300"/>
              <a:ext cx="1373700" cy="1933850"/>
            </a:xfrm>
            <a:custGeom>
              <a:avLst/>
              <a:gdLst/>
              <a:ahLst/>
              <a:cxnLst/>
              <a:rect l="l" t="t" r="r" b="b"/>
              <a:pathLst>
                <a:path w="54948" h="77354" extrusionOk="0">
                  <a:moveTo>
                    <a:pt x="21161" y="1"/>
                  </a:moveTo>
                  <a:lnTo>
                    <a:pt x="11434" y="17918"/>
                  </a:lnTo>
                  <a:cubicBezTo>
                    <a:pt x="6485" y="26963"/>
                    <a:pt x="3328" y="36945"/>
                    <a:pt x="1963" y="47184"/>
                  </a:cubicBezTo>
                  <a:cubicBezTo>
                    <a:pt x="1" y="62456"/>
                    <a:pt x="11263" y="76279"/>
                    <a:pt x="26621" y="77302"/>
                  </a:cubicBezTo>
                  <a:cubicBezTo>
                    <a:pt x="27181" y="77337"/>
                    <a:pt x="27737" y="77353"/>
                    <a:pt x="28290" y="77353"/>
                  </a:cubicBezTo>
                  <a:cubicBezTo>
                    <a:pt x="42907" y="77353"/>
                    <a:pt x="54948" y="65562"/>
                    <a:pt x="54948" y="50682"/>
                  </a:cubicBezTo>
                  <a:cubicBezTo>
                    <a:pt x="54948" y="49573"/>
                    <a:pt x="54863" y="48378"/>
                    <a:pt x="54692" y="47269"/>
                  </a:cubicBezTo>
                  <a:cubicBezTo>
                    <a:pt x="53412" y="36945"/>
                    <a:pt x="50255" y="27048"/>
                    <a:pt x="45307" y="17918"/>
                  </a:cubicBezTo>
                  <a:lnTo>
                    <a:pt x="35495" y="1"/>
                  </a:lnTo>
                  <a:cubicBezTo>
                    <a:pt x="33361" y="1195"/>
                    <a:pt x="30887" y="1793"/>
                    <a:pt x="28413" y="1793"/>
                  </a:cubicBezTo>
                  <a:cubicBezTo>
                    <a:pt x="25853" y="1793"/>
                    <a:pt x="23379" y="1195"/>
                    <a:pt x="21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865;p58">
              <a:extLst>
                <a:ext uri="{FF2B5EF4-FFF2-40B4-BE49-F238E27FC236}">
                  <a16:creationId xmlns:a16="http://schemas.microsoft.com/office/drawing/2014/main" id="{AB828D2C-1C20-49EB-8F15-992BD054EC35}"/>
                </a:ext>
              </a:extLst>
            </p:cNvPr>
            <p:cNvSpPr/>
            <p:nvPr/>
          </p:nvSpPr>
          <p:spPr>
            <a:xfrm>
              <a:off x="1675875" y="2853225"/>
              <a:ext cx="1900575" cy="1452625"/>
            </a:xfrm>
            <a:custGeom>
              <a:avLst/>
              <a:gdLst/>
              <a:ahLst/>
              <a:cxnLst/>
              <a:rect l="l" t="t" r="r" b="b"/>
              <a:pathLst>
                <a:path w="76023" h="58105" extrusionOk="0">
                  <a:moveTo>
                    <a:pt x="68941" y="0"/>
                  </a:moveTo>
                  <a:lnTo>
                    <a:pt x="48634" y="512"/>
                  </a:lnTo>
                  <a:cubicBezTo>
                    <a:pt x="38225" y="683"/>
                    <a:pt x="28072" y="2901"/>
                    <a:pt x="18516" y="6911"/>
                  </a:cubicBezTo>
                  <a:cubicBezTo>
                    <a:pt x="6741" y="11775"/>
                    <a:pt x="1" y="24232"/>
                    <a:pt x="2475" y="36689"/>
                  </a:cubicBezTo>
                  <a:cubicBezTo>
                    <a:pt x="4949" y="49146"/>
                    <a:pt x="15785" y="58104"/>
                    <a:pt x="28498" y="58104"/>
                  </a:cubicBezTo>
                  <a:cubicBezTo>
                    <a:pt x="34385" y="58104"/>
                    <a:pt x="40102" y="56227"/>
                    <a:pt x="44795" y="52644"/>
                  </a:cubicBezTo>
                  <a:cubicBezTo>
                    <a:pt x="53071" y="46415"/>
                    <a:pt x="60067" y="38651"/>
                    <a:pt x="65442" y="29778"/>
                  </a:cubicBezTo>
                  <a:lnTo>
                    <a:pt x="76022" y="12457"/>
                  </a:lnTo>
                  <a:cubicBezTo>
                    <a:pt x="73889" y="11092"/>
                    <a:pt x="72183" y="9215"/>
                    <a:pt x="70988" y="6911"/>
                  </a:cubicBezTo>
                  <a:cubicBezTo>
                    <a:pt x="69708" y="4864"/>
                    <a:pt x="69026" y="2389"/>
                    <a:pt x="68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866;p58">
              <a:extLst>
                <a:ext uri="{FF2B5EF4-FFF2-40B4-BE49-F238E27FC236}">
                  <a16:creationId xmlns:a16="http://schemas.microsoft.com/office/drawing/2014/main" id="{3629F941-E220-404B-A3FA-51276DBBB0ED}"/>
                </a:ext>
              </a:extLst>
            </p:cNvPr>
            <p:cNvSpPr/>
            <p:nvPr/>
          </p:nvSpPr>
          <p:spPr>
            <a:xfrm>
              <a:off x="1590550" y="1353900"/>
              <a:ext cx="1985900" cy="1465225"/>
            </a:xfrm>
            <a:custGeom>
              <a:avLst/>
              <a:gdLst/>
              <a:ahLst/>
              <a:cxnLst/>
              <a:rect l="l" t="t" r="r" b="b"/>
              <a:pathLst>
                <a:path w="79436" h="58609" extrusionOk="0">
                  <a:moveTo>
                    <a:pt x="31318" y="1"/>
                  </a:moveTo>
                  <a:cubicBezTo>
                    <a:pt x="22193" y="1"/>
                    <a:pt x="13213" y="4657"/>
                    <a:pt x="8192" y="13302"/>
                  </a:cubicBezTo>
                  <a:cubicBezTo>
                    <a:pt x="1" y="27551"/>
                    <a:pt x="6485" y="45810"/>
                    <a:pt x="21843" y="51612"/>
                  </a:cubicBezTo>
                  <a:cubicBezTo>
                    <a:pt x="31399" y="55622"/>
                    <a:pt x="41638" y="57840"/>
                    <a:pt x="51962" y="58096"/>
                  </a:cubicBezTo>
                  <a:lnTo>
                    <a:pt x="72354" y="58608"/>
                  </a:lnTo>
                  <a:cubicBezTo>
                    <a:pt x="72439" y="56134"/>
                    <a:pt x="73121" y="53660"/>
                    <a:pt x="74401" y="51612"/>
                  </a:cubicBezTo>
                  <a:cubicBezTo>
                    <a:pt x="75596" y="49393"/>
                    <a:pt x="77388" y="47602"/>
                    <a:pt x="79435" y="46322"/>
                  </a:cubicBezTo>
                  <a:lnTo>
                    <a:pt x="68855" y="28916"/>
                  </a:lnTo>
                  <a:cubicBezTo>
                    <a:pt x="63480" y="20128"/>
                    <a:pt x="56484" y="12364"/>
                    <a:pt x="48208" y="6050"/>
                  </a:cubicBezTo>
                  <a:cubicBezTo>
                    <a:pt x="43208" y="1957"/>
                    <a:pt x="37233" y="1"/>
                    <a:pt x="31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380;p44">
            <a:extLst>
              <a:ext uri="{FF2B5EF4-FFF2-40B4-BE49-F238E27FC236}">
                <a16:creationId xmlns:a16="http://schemas.microsoft.com/office/drawing/2014/main" id="{7CE640CF-3A2B-49B8-B849-6F01FBFA5947}"/>
              </a:ext>
            </a:extLst>
          </p:cNvPr>
          <p:cNvGrpSpPr/>
          <p:nvPr/>
        </p:nvGrpSpPr>
        <p:grpSpPr>
          <a:xfrm rot="6542950">
            <a:off x="4259811" y="4455345"/>
            <a:ext cx="459669" cy="486259"/>
            <a:chOff x="1311125" y="238125"/>
            <a:chExt cx="4903900" cy="5187575"/>
          </a:xfrm>
        </p:grpSpPr>
        <p:sp>
          <p:nvSpPr>
            <p:cNvPr id="146" name="Google Shape;1381;p44">
              <a:extLst>
                <a:ext uri="{FF2B5EF4-FFF2-40B4-BE49-F238E27FC236}">
                  <a16:creationId xmlns:a16="http://schemas.microsoft.com/office/drawing/2014/main" id="{F3C93C75-C43E-4AC6-A87B-17E590D06C18}"/>
                </a:ext>
              </a:extLst>
            </p:cNvPr>
            <p:cNvSpPr/>
            <p:nvPr/>
          </p:nvSpPr>
          <p:spPr>
            <a:xfrm>
              <a:off x="1311125" y="238125"/>
              <a:ext cx="4903900" cy="5187575"/>
            </a:xfrm>
            <a:custGeom>
              <a:avLst/>
              <a:gdLst/>
              <a:ahLst/>
              <a:cxnLst/>
              <a:rect l="l" t="t" r="r" b="b"/>
              <a:pathLst>
                <a:path w="196156" h="207503" extrusionOk="0">
                  <a:moveTo>
                    <a:pt x="98462" y="0"/>
                  </a:moveTo>
                  <a:cubicBezTo>
                    <a:pt x="78326" y="256"/>
                    <a:pt x="61603" y="15614"/>
                    <a:pt x="59641" y="35664"/>
                  </a:cubicBezTo>
                  <a:cubicBezTo>
                    <a:pt x="58702" y="35238"/>
                    <a:pt x="57849" y="34811"/>
                    <a:pt x="56910" y="34470"/>
                  </a:cubicBezTo>
                  <a:cubicBezTo>
                    <a:pt x="52388" y="32678"/>
                    <a:pt x="47525" y="31825"/>
                    <a:pt x="42662" y="31825"/>
                  </a:cubicBezTo>
                  <a:cubicBezTo>
                    <a:pt x="25427" y="31910"/>
                    <a:pt x="10239" y="43173"/>
                    <a:pt x="5120" y="59640"/>
                  </a:cubicBezTo>
                  <a:cubicBezTo>
                    <a:pt x="1" y="76107"/>
                    <a:pt x="6229" y="93939"/>
                    <a:pt x="20393" y="103751"/>
                  </a:cubicBezTo>
                  <a:cubicBezTo>
                    <a:pt x="6400" y="113648"/>
                    <a:pt x="427" y="131481"/>
                    <a:pt x="5547" y="147777"/>
                  </a:cubicBezTo>
                  <a:cubicBezTo>
                    <a:pt x="10751" y="164159"/>
                    <a:pt x="25939" y="175251"/>
                    <a:pt x="43003" y="175336"/>
                  </a:cubicBezTo>
                  <a:lnTo>
                    <a:pt x="43088" y="175336"/>
                  </a:lnTo>
                  <a:cubicBezTo>
                    <a:pt x="48719" y="175251"/>
                    <a:pt x="54265" y="174056"/>
                    <a:pt x="59470" y="171753"/>
                  </a:cubicBezTo>
                  <a:cubicBezTo>
                    <a:pt x="61347" y="191974"/>
                    <a:pt x="78326" y="207502"/>
                    <a:pt x="98633" y="207502"/>
                  </a:cubicBezTo>
                  <a:cubicBezTo>
                    <a:pt x="119024" y="207417"/>
                    <a:pt x="136003" y="191888"/>
                    <a:pt x="137880" y="171582"/>
                  </a:cubicBezTo>
                  <a:cubicBezTo>
                    <a:pt x="143085" y="174056"/>
                    <a:pt x="148716" y="175251"/>
                    <a:pt x="154433" y="175336"/>
                  </a:cubicBezTo>
                  <a:cubicBezTo>
                    <a:pt x="176190" y="175251"/>
                    <a:pt x="193766" y="157674"/>
                    <a:pt x="193851" y="136003"/>
                  </a:cubicBezTo>
                  <a:lnTo>
                    <a:pt x="193851" y="135832"/>
                  </a:lnTo>
                  <a:cubicBezTo>
                    <a:pt x="193766" y="123119"/>
                    <a:pt x="187538" y="111259"/>
                    <a:pt x="177214" y="103922"/>
                  </a:cubicBezTo>
                  <a:cubicBezTo>
                    <a:pt x="189927" y="94963"/>
                    <a:pt x="196155" y="79349"/>
                    <a:pt x="193169" y="64162"/>
                  </a:cubicBezTo>
                  <a:cubicBezTo>
                    <a:pt x="193169" y="63565"/>
                    <a:pt x="192998" y="62967"/>
                    <a:pt x="192913" y="62455"/>
                  </a:cubicBezTo>
                  <a:cubicBezTo>
                    <a:pt x="188661" y="44854"/>
                    <a:pt x="172970" y="32422"/>
                    <a:pt x="154874" y="32422"/>
                  </a:cubicBezTo>
                  <a:cubicBezTo>
                    <a:pt x="154813" y="32422"/>
                    <a:pt x="154751" y="32422"/>
                    <a:pt x="154689" y="32422"/>
                  </a:cubicBezTo>
                  <a:cubicBezTo>
                    <a:pt x="148972" y="32422"/>
                    <a:pt x="143256" y="33702"/>
                    <a:pt x="138136" y="36091"/>
                  </a:cubicBezTo>
                  <a:cubicBezTo>
                    <a:pt x="136771" y="20563"/>
                    <a:pt x="126362" y="7338"/>
                    <a:pt x="111601" y="2304"/>
                  </a:cubicBezTo>
                  <a:cubicBezTo>
                    <a:pt x="111089" y="2048"/>
                    <a:pt x="110407" y="1792"/>
                    <a:pt x="109810" y="1621"/>
                  </a:cubicBezTo>
                  <a:cubicBezTo>
                    <a:pt x="106226" y="597"/>
                    <a:pt x="102557" y="0"/>
                    <a:pt x="98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382;p44">
              <a:extLst>
                <a:ext uri="{FF2B5EF4-FFF2-40B4-BE49-F238E27FC236}">
                  <a16:creationId xmlns:a16="http://schemas.microsoft.com/office/drawing/2014/main" id="{DC631293-75AE-49A0-B9F2-46B02C38FF17}"/>
                </a:ext>
              </a:extLst>
            </p:cNvPr>
            <p:cNvSpPr/>
            <p:nvPr/>
          </p:nvSpPr>
          <p:spPr>
            <a:xfrm>
              <a:off x="3397250" y="2462875"/>
              <a:ext cx="767925" cy="753000"/>
            </a:xfrm>
            <a:custGeom>
              <a:avLst/>
              <a:gdLst/>
              <a:ahLst/>
              <a:cxnLst/>
              <a:rect l="l" t="t" r="r" b="b"/>
              <a:pathLst>
                <a:path w="30717" h="30120" extrusionOk="0">
                  <a:moveTo>
                    <a:pt x="15273" y="0"/>
                  </a:moveTo>
                  <a:lnTo>
                    <a:pt x="8106" y="1878"/>
                  </a:lnTo>
                  <a:cubicBezTo>
                    <a:pt x="7765" y="2048"/>
                    <a:pt x="7423" y="2219"/>
                    <a:pt x="7167" y="2475"/>
                  </a:cubicBezTo>
                  <a:lnTo>
                    <a:pt x="2048" y="7679"/>
                  </a:lnTo>
                  <a:lnTo>
                    <a:pt x="0" y="14676"/>
                  </a:lnTo>
                  <a:cubicBezTo>
                    <a:pt x="0" y="14846"/>
                    <a:pt x="0" y="15017"/>
                    <a:pt x="0" y="15188"/>
                  </a:cubicBezTo>
                  <a:cubicBezTo>
                    <a:pt x="0" y="15444"/>
                    <a:pt x="0" y="15614"/>
                    <a:pt x="0" y="15785"/>
                  </a:cubicBezTo>
                  <a:lnTo>
                    <a:pt x="2048" y="22781"/>
                  </a:lnTo>
                  <a:lnTo>
                    <a:pt x="7253" y="27815"/>
                  </a:lnTo>
                  <a:cubicBezTo>
                    <a:pt x="7509" y="27986"/>
                    <a:pt x="7850" y="28157"/>
                    <a:pt x="8191" y="28327"/>
                  </a:cubicBezTo>
                  <a:lnTo>
                    <a:pt x="15443" y="30119"/>
                  </a:lnTo>
                  <a:lnTo>
                    <a:pt x="22525" y="28327"/>
                  </a:lnTo>
                  <a:cubicBezTo>
                    <a:pt x="22952" y="28242"/>
                    <a:pt x="23208" y="27986"/>
                    <a:pt x="23549" y="27815"/>
                  </a:cubicBezTo>
                  <a:lnTo>
                    <a:pt x="28668" y="22525"/>
                  </a:lnTo>
                  <a:lnTo>
                    <a:pt x="30716" y="15529"/>
                  </a:lnTo>
                  <a:cubicBezTo>
                    <a:pt x="30716" y="15358"/>
                    <a:pt x="30716" y="15188"/>
                    <a:pt x="30716" y="15017"/>
                  </a:cubicBezTo>
                  <a:cubicBezTo>
                    <a:pt x="30716" y="14846"/>
                    <a:pt x="30716" y="14591"/>
                    <a:pt x="30716" y="14420"/>
                  </a:cubicBezTo>
                  <a:lnTo>
                    <a:pt x="28583" y="7679"/>
                  </a:lnTo>
                  <a:lnTo>
                    <a:pt x="23464" y="2475"/>
                  </a:lnTo>
                  <a:cubicBezTo>
                    <a:pt x="23122" y="2219"/>
                    <a:pt x="22781" y="2048"/>
                    <a:pt x="22440" y="1878"/>
                  </a:cubicBezTo>
                  <a:lnTo>
                    <a:pt x="15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383;p44">
              <a:extLst>
                <a:ext uri="{FF2B5EF4-FFF2-40B4-BE49-F238E27FC236}">
                  <a16:creationId xmlns:a16="http://schemas.microsoft.com/office/drawing/2014/main" id="{0F96BF93-2323-405C-819C-52AA739E569D}"/>
                </a:ext>
              </a:extLst>
            </p:cNvPr>
            <p:cNvSpPr/>
            <p:nvPr/>
          </p:nvSpPr>
          <p:spPr>
            <a:xfrm>
              <a:off x="3988100" y="1372900"/>
              <a:ext cx="1906950" cy="1450475"/>
            </a:xfrm>
            <a:custGeom>
              <a:avLst/>
              <a:gdLst/>
              <a:ahLst/>
              <a:cxnLst/>
              <a:rect l="l" t="t" r="r" b="b"/>
              <a:pathLst>
                <a:path w="76278" h="58019" extrusionOk="0">
                  <a:moveTo>
                    <a:pt x="47610" y="0"/>
                  </a:moveTo>
                  <a:cubicBezTo>
                    <a:pt x="41723" y="0"/>
                    <a:pt x="36006" y="1963"/>
                    <a:pt x="31228" y="5461"/>
                  </a:cubicBezTo>
                  <a:cubicBezTo>
                    <a:pt x="23037" y="11775"/>
                    <a:pt x="16041" y="19539"/>
                    <a:pt x="10666" y="28327"/>
                  </a:cubicBezTo>
                  <a:lnTo>
                    <a:pt x="0" y="45647"/>
                  </a:lnTo>
                  <a:cubicBezTo>
                    <a:pt x="2133" y="47012"/>
                    <a:pt x="3925" y="48804"/>
                    <a:pt x="5120" y="51022"/>
                  </a:cubicBezTo>
                  <a:cubicBezTo>
                    <a:pt x="6399" y="53156"/>
                    <a:pt x="7082" y="55545"/>
                    <a:pt x="7167" y="58019"/>
                  </a:cubicBezTo>
                  <a:lnTo>
                    <a:pt x="27559" y="57507"/>
                  </a:lnTo>
                  <a:cubicBezTo>
                    <a:pt x="37883" y="57251"/>
                    <a:pt x="48036" y="55118"/>
                    <a:pt x="57592" y="51022"/>
                  </a:cubicBezTo>
                  <a:cubicBezTo>
                    <a:pt x="69708" y="45989"/>
                    <a:pt x="76278" y="32849"/>
                    <a:pt x="73206" y="20136"/>
                  </a:cubicBezTo>
                  <a:lnTo>
                    <a:pt x="73206" y="20136"/>
                  </a:lnTo>
                  <a:lnTo>
                    <a:pt x="73377" y="20221"/>
                  </a:lnTo>
                  <a:cubicBezTo>
                    <a:pt x="70476" y="8362"/>
                    <a:pt x="59811" y="0"/>
                    <a:pt x="476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384;p44">
              <a:extLst>
                <a:ext uri="{FF2B5EF4-FFF2-40B4-BE49-F238E27FC236}">
                  <a16:creationId xmlns:a16="http://schemas.microsoft.com/office/drawing/2014/main" id="{A58317CF-AE08-4FD4-BF9A-178175ABCAD6}"/>
                </a:ext>
              </a:extLst>
            </p:cNvPr>
            <p:cNvSpPr/>
            <p:nvPr/>
          </p:nvSpPr>
          <p:spPr>
            <a:xfrm>
              <a:off x="3983825" y="2855350"/>
              <a:ext cx="1853650" cy="1451850"/>
            </a:xfrm>
            <a:custGeom>
              <a:avLst/>
              <a:gdLst/>
              <a:ahLst/>
              <a:cxnLst/>
              <a:rect l="l" t="t" r="r" b="b"/>
              <a:pathLst>
                <a:path w="74146" h="58074" extrusionOk="0">
                  <a:moveTo>
                    <a:pt x="7168" y="1"/>
                  </a:moveTo>
                  <a:cubicBezTo>
                    <a:pt x="7082" y="2475"/>
                    <a:pt x="6400" y="4864"/>
                    <a:pt x="5120" y="6997"/>
                  </a:cubicBezTo>
                  <a:cubicBezTo>
                    <a:pt x="3926" y="9130"/>
                    <a:pt x="2134" y="10922"/>
                    <a:pt x="1" y="12202"/>
                  </a:cubicBezTo>
                  <a:lnTo>
                    <a:pt x="10666" y="29607"/>
                  </a:lnTo>
                  <a:cubicBezTo>
                    <a:pt x="16041" y="38481"/>
                    <a:pt x="23038" y="46245"/>
                    <a:pt x="31314" y="52474"/>
                  </a:cubicBezTo>
                  <a:cubicBezTo>
                    <a:pt x="36297" y="56333"/>
                    <a:pt x="41937" y="58073"/>
                    <a:pt x="47450" y="58073"/>
                  </a:cubicBezTo>
                  <a:cubicBezTo>
                    <a:pt x="61194" y="58073"/>
                    <a:pt x="74145" y="47256"/>
                    <a:pt x="74145" y="31484"/>
                  </a:cubicBezTo>
                  <a:cubicBezTo>
                    <a:pt x="74060" y="20734"/>
                    <a:pt x="67490" y="11092"/>
                    <a:pt x="57593" y="6997"/>
                  </a:cubicBezTo>
                  <a:cubicBezTo>
                    <a:pt x="48037" y="2987"/>
                    <a:pt x="37883" y="769"/>
                    <a:pt x="27560" y="513"/>
                  </a:cubicBezTo>
                  <a:lnTo>
                    <a:pt x="7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385;p44">
              <a:extLst>
                <a:ext uri="{FF2B5EF4-FFF2-40B4-BE49-F238E27FC236}">
                  <a16:creationId xmlns:a16="http://schemas.microsoft.com/office/drawing/2014/main" id="{7CC1BA42-3BCB-4767-8F29-65DC63ECA21D}"/>
                </a:ext>
              </a:extLst>
            </p:cNvPr>
            <p:cNvSpPr/>
            <p:nvPr/>
          </p:nvSpPr>
          <p:spPr>
            <a:xfrm>
              <a:off x="3113875" y="563375"/>
              <a:ext cx="1369100" cy="1933650"/>
            </a:xfrm>
            <a:custGeom>
              <a:avLst/>
              <a:gdLst/>
              <a:ahLst/>
              <a:cxnLst/>
              <a:rect l="l" t="t" r="r" b="b"/>
              <a:pathLst>
                <a:path w="54764" h="77346" extrusionOk="0">
                  <a:moveTo>
                    <a:pt x="26670" y="1"/>
                  </a:moveTo>
                  <a:cubicBezTo>
                    <a:pt x="12420" y="1"/>
                    <a:pt x="0" y="11616"/>
                    <a:pt x="73" y="26835"/>
                  </a:cubicBezTo>
                  <a:cubicBezTo>
                    <a:pt x="73" y="27944"/>
                    <a:pt x="158" y="29054"/>
                    <a:pt x="329" y="30163"/>
                  </a:cubicBezTo>
                  <a:cubicBezTo>
                    <a:pt x="1609" y="40487"/>
                    <a:pt x="4851" y="50384"/>
                    <a:pt x="9799" y="59428"/>
                  </a:cubicBezTo>
                  <a:lnTo>
                    <a:pt x="19526" y="77346"/>
                  </a:lnTo>
                  <a:cubicBezTo>
                    <a:pt x="21745" y="76108"/>
                    <a:pt x="24219" y="75490"/>
                    <a:pt x="26693" y="75490"/>
                  </a:cubicBezTo>
                  <a:cubicBezTo>
                    <a:pt x="29167" y="75490"/>
                    <a:pt x="31642" y="76108"/>
                    <a:pt x="33860" y="77346"/>
                  </a:cubicBezTo>
                  <a:lnTo>
                    <a:pt x="43757" y="59513"/>
                  </a:lnTo>
                  <a:cubicBezTo>
                    <a:pt x="48621" y="50469"/>
                    <a:pt x="51778" y="40572"/>
                    <a:pt x="53058" y="30248"/>
                  </a:cubicBezTo>
                  <a:cubicBezTo>
                    <a:pt x="54764" y="17194"/>
                    <a:pt x="46744" y="4908"/>
                    <a:pt x="34116" y="1153"/>
                  </a:cubicBezTo>
                  <a:lnTo>
                    <a:pt x="34116" y="1068"/>
                  </a:lnTo>
                  <a:cubicBezTo>
                    <a:pt x="31616" y="343"/>
                    <a:pt x="29116" y="1"/>
                    <a:pt x="266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386;p44">
              <a:extLst>
                <a:ext uri="{FF2B5EF4-FFF2-40B4-BE49-F238E27FC236}">
                  <a16:creationId xmlns:a16="http://schemas.microsoft.com/office/drawing/2014/main" id="{5580C541-4141-45F4-BB1C-C6B5DDC0F9C6}"/>
                </a:ext>
              </a:extLst>
            </p:cNvPr>
            <p:cNvSpPr/>
            <p:nvPr/>
          </p:nvSpPr>
          <p:spPr>
            <a:xfrm>
              <a:off x="3068750" y="3175300"/>
              <a:ext cx="1373700" cy="1933850"/>
            </a:xfrm>
            <a:custGeom>
              <a:avLst/>
              <a:gdLst/>
              <a:ahLst/>
              <a:cxnLst/>
              <a:rect l="l" t="t" r="r" b="b"/>
              <a:pathLst>
                <a:path w="54948" h="77354" extrusionOk="0">
                  <a:moveTo>
                    <a:pt x="21161" y="1"/>
                  </a:moveTo>
                  <a:lnTo>
                    <a:pt x="11434" y="17918"/>
                  </a:lnTo>
                  <a:cubicBezTo>
                    <a:pt x="6485" y="26963"/>
                    <a:pt x="3328" y="36945"/>
                    <a:pt x="1963" y="47184"/>
                  </a:cubicBezTo>
                  <a:cubicBezTo>
                    <a:pt x="1" y="62456"/>
                    <a:pt x="11263" y="76279"/>
                    <a:pt x="26621" y="77302"/>
                  </a:cubicBezTo>
                  <a:cubicBezTo>
                    <a:pt x="27181" y="77337"/>
                    <a:pt x="27737" y="77353"/>
                    <a:pt x="28290" y="77353"/>
                  </a:cubicBezTo>
                  <a:cubicBezTo>
                    <a:pt x="42907" y="77353"/>
                    <a:pt x="54948" y="65562"/>
                    <a:pt x="54948" y="50682"/>
                  </a:cubicBezTo>
                  <a:cubicBezTo>
                    <a:pt x="54948" y="49573"/>
                    <a:pt x="54863" y="48378"/>
                    <a:pt x="54692" y="47269"/>
                  </a:cubicBezTo>
                  <a:cubicBezTo>
                    <a:pt x="53412" y="36945"/>
                    <a:pt x="50255" y="27048"/>
                    <a:pt x="45307" y="17918"/>
                  </a:cubicBezTo>
                  <a:lnTo>
                    <a:pt x="35495" y="1"/>
                  </a:lnTo>
                  <a:cubicBezTo>
                    <a:pt x="33361" y="1195"/>
                    <a:pt x="30887" y="1793"/>
                    <a:pt x="28413" y="1793"/>
                  </a:cubicBezTo>
                  <a:cubicBezTo>
                    <a:pt x="25853" y="1793"/>
                    <a:pt x="23379" y="1195"/>
                    <a:pt x="2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387;p44">
              <a:extLst>
                <a:ext uri="{FF2B5EF4-FFF2-40B4-BE49-F238E27FC236}">
                  <a16:creationId xmlns:a16="http://schemas.microsoft.com/office/drawing/2014/main" id="{32E0DF7F-2373-4900-B198-8E051C2743EB}"/>
                </a:ext>
              </a:extLst>
            </p:cNvPr>
            <p:cNvSpPr/>
            <p:nvPr/>
          </p:nvSpPr>
          <p:spPr>
            <a:xfrm>
              <a:off x="1675875" y="2853225"/>
              <a:ext cx="1900575" cy="1452625"/>
            </a:xfrm>
            <a:custGeom>
              <a:avLst/>
              <a:gdLst/>
              <a:ahLst/>
              <a:cxnLst/>
              <a:rect l="l" t="t" r="r" b="b"/>
              <a:pathLst>
                <a:path w="76023" h="58105" extrusionOk="0">
                  <a:moveTo>
                    <a:pt x="68941" y="0"/>
                  </a:moveTo>
                  <a:lnTo>
                    <a:pt x="48634" y="512"/>
                  </a:lnTo>
                  <a:cubicBezTo>
                    <a:pt x="38225" y="683"/>
                    <a:pt x="28072" y="2901"/>
                    <a:pt x="18516" y="6911"/>
                  </a:cubicBezTo>
                  <a:cubicBezTo>
                    <a:pt x="6741" y="11775"/>
                    <a:pt x="1" y="24232"/>
                    <a:pt x="2475" y="36689"/>
                  </a:cubicBezTo>
                  <a:cubicBezTo>
                    <a:pt x="4949" y="49146"/>
                    <a:pt x="15785" y="58104"/>
                    <a:pt x="28498" y="58104"/>
                  </a:cubicBezTo>
                  <a:cubicBezTo>
                    <a:pt x="34385" y="58104"/>
                    <a:pt x="40102" y="56227"/>
                    <a:pt x="44795" y="52644"/>
                  </a:cubicBezTo>
                  <a:cubicBezTo>
                    <a:pt x="53071" y="46415"/>
                    <a:pt x="60067" y="38651"/>
                    <a:pt x="65442" y="29778"/>
                  </a:cubicBezTo>
                  <a:lnTo>
                    <a:pt x="76022" y="12457"/>
                  </a:lnTo>
                  <a:cubicBezTo>
                    <a:pt x="73889" y="11092"/>
                    <a:pt x="72183" y="9215"/>
                    <a:pt x="70988" y="6911"/>
                  </a:cubicBezTo>
                  <a:cubicBezTo>
                    <a:pt x="69708" y="4864"/>
                    <a:pt x="69026" y="2389"/>
                    <a:pt x="689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388;p44">
              <a:extLst>
                <a:ext uri="{FF2B5EF4-FFF2-40B4-BE49-F238E27FC236}">
                  <a16:creationId xmlns:a16="http://schemas.microsoft.com/office/drawing/2014/main" id="{CB86EDBE-FD43-43DA-BAC9-51D13F00AC03}"/>
                </a:ext>
              </a:extLst>
            </p:cNvPr>
            <p:cNvSpPr/>
            <p:nvPr/>
          </p:nvSpPr>
          <p:spPr>
            <a:xfrm>
              <a:off x="1590550" y="1353900"/>
              <a:ext cx="1985900" cy="1465225"/>
            </a:xfrm>
            <a:custGeom>
              <a:avLst/>
              <a:gdLst/>
              <a:ahLst/>
              <a:cxnLst/>
              <a:rect l="l" t="t" r="r" b="b"/>
              <a:pathLst>
                <a:path w="79436" h="58609" extrusionOk="0">
                  <a:moveTo>
                    <a:pt x="31318" y="1"/>
                  </a:moveTo>
                  <a:cubicBezTo>
                    <a:pt x="22193" y="1"/>
                    <a:pt x="13213" y="4657"/>
                    <a:pt x="8192" y="13302"/>
                  </a:cubicBezTo>
                  <a:cubicBezTo>
                    <a:pt x="1" y="27551"/>
                    <a:pt x="6485" y="45810"/>
                    <a:pt x="21843" y="51612"/>
                  </a:cubicBezTo>
                  <a:cubicBezTo>
                    <a:pt x="31399" y="55622"/>
                    <a:pt x="41638" y="57840"/>
                    <a:pt x="51962" y="58096"/>
                  </a:cubicBezTo>
                  <a:lnTo>
                    <a:pt x="72354" y="58608"/>
                  </a:lnTo>
                  <a:cubicBezTo>
                    <a:pt x="72439" y="56134"/>
                    <a:pt x="73121" y="53660"/>
                    <a:pt x="74401" y="51612"/>
                  </a:cubicBezTo>
                  <a:cubicBezTo>
                    <a:pt x="75596" y="49393"/>
                    <a:pt x="77388" y="47602"/>
                    <a:pt x="79435" y="46322"/>
                  </a:cubicBezTo>
                  <a:lnTo>
                    <a:pt x="68855" y="28916"/>
                  </a:lnTo>
                  <a:cubicBezTo>
                    <a:pt x="63480" y="20128"/>
                    <a:pt x="56484" y="12364"/>
                    <a:pt x="48208" y="6050"/>
                  </a:cubicBezTo>
                  <a:cubicBezTo>
                    <a:pt x="43208" y="1957"/>
                    <a:pt x="37233" y="1"/>
                    <a:pt x="3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858;p58">
            <a:extLst>
              <a:ext uri="{FF2B5EF4-FFF2-40B4-BE49-F238E27FC236}">
                <a16:creationId xmlns:a16="http://schemas.microsoft.com/office/drawing/2014/main" id="{E166CFE1-26FF-4D20-9DBE-1598ED5566E1}"/>
              </a:ext>
            </a:extLst>
          </p:cNvPr>
          <p:cNvGrpSpPr/>
          <p:nvPr/>
        </p:nvGrpSpPr>
        <p:grpSpPr>
          <a:xfrm>
            <a:off x="7191955" y="1508914"/>
            <a:ext cx="455173" cy="481503"/>
            <a:chOff x="1311125" y="238125"/>
            <a:chExt cx="4903900" cy="5187575"/>
          </a:xfrm>
        </p:grpSpPr>
        <p:sp>
          <p:nvSpPr>
            <p:cNvPr id="247" name="Google Shape;2859;p58">
              <a:extLst>
                <a:ext uri="{FF2B5EF4-FFF2-40B4-BE49-F238E27FC236}">
                  <a16:creationId xmlns:a16="http://schemas.microsoft.com/office/drawing/2014/main" id="{088E3AA6-2970-416E-A63C-1B76F0F6CCB0}"/>
                </a:ext>
              </a:extLst>
            </p:cNvPr>
            <p:cNvSpPr/>
            <p:nvPr/>
          </p:nvSpPr>
          <p:spPr>
            <a:xfrm>
              <a:off x="1311125" y="238125"/>
              <a:ext cx="4903900" cy="5187575"/>
            </a:xfrm>
            <a:custGeom>
              <a:avLst/>
              <a:gdLst/>
              <a:ahLst/>
              <a:cxnLst/>
              <a:rect l="l" t="t" r="r" b="b"/>
              <a:pathLst>
                <a:path w="196156" h="207503" extrusionOk="0">
                  <a:moveTo>
                    <a:pt x="98462" y="0"/>
                  </a:moveTo>
                  <a:cubicBezTo>
                    <a:pt x="78326" y="256"/>
                    <a:pt x="61603" y="15614"/>
                    <a:pt x="59641" y="35664"/>
                  </a:cubicBezTo>
                  <a:cubicBezTo>
                    <a:pt x="58702" y="35238"/>
                    <a:pt x="57849" y="34811"/>
                    <a:pt x="56910" y="34470"/>
                  </a:cubicBezTo>
                  <a:cubicBezTo>
                    <a:pt x="52388" y="32678"/>
                    <a:pt x="47525" y="31825"/>
                    <a:pt x="42662" y="31825"/>
                  </a:cubicBezTo>
                  <a:cubicBezTo>
                    <a:pt x="25427" y="31910"/>
                    <a:pt x="10239" y="43173"/>
                    <a:pt x="5120" y="59640"/>
                  </a:cubicBezTo>
                  <a:cubicBezTo>
                    <a:pt x="1" y="76107"/>
                    <a:pt x="6229" y="93939"/>
                    <a:pt x="20393" y="103751"/>
                  </a:cubicBezTo>
                  <a:cubicBezTo>
                    <a:pt x="6400" y="113648"/>
                    <a:pt x="427" y="131481"/>
                    <a:pt x="5547" y="147777"/>
                  </a:cubicBezTo>
                  <a:cubicBezTo>
                    <a:pt x="10751" y="164159"/>
                    <a:pt x="25939" y="175251"/>
                    <a:pt x="43003" y="175336"/>
                  </a:cubicBezTo>
                  <a:lnTo>
                    <a:pt x="43088" y="175336"/>
                  </a:lnTo>
                  <a:cubicBezTo>
                    <a:pt x="48719" y="175251"/>
                    <a:pt x="54265" y="174056"/>
                    <a:pt x="59470" y="171753"/>
                  </a:cubicBezTo>
                  <a:cubicBezTo>
                    <a:pt x="61347" y="191974"/>
                    <a:pt x="78326" y="207502"/>
                    <a:pt x="98633" y="207502"/>
                  </a:cubicBezTo>
                  <a:cubicBezTo>
                    <a:pt x="119024" y="207417"/>
                    <a:pt x="136003" y="191888"/>
                    <a:pt x="137880" y="171582"/>
                  </a:cubicBezTo>
                  <a:cubicBezTo>
                    <a:pt x="143085" y="174056"/>
                    <a:pt x="148716" y="175251"/>
                    <a:pt x="154433" y="175336"/>
                  </a:cubicBezTo>
                  <a:cubicBezTo>
                    <a:pt x="176190" y="175251"/>
                    <a:pt x="193766" y="157674"/>
                    <a:pt x="193851" y="136003"/>
                  </a:cubicBezTo>
                  <a:lnTo>
                    <a:pt x="193851" y="135832"/>
                  </a:lnTo>
                  <a:cubicBezTo>
                    <a:pt x="193766" y="123119"/>
                    <a:pt x="187538" y="111259"/>
                    <a:pt x="177214" y="103922"/>
                  </a:cubicBezTo>
                  <a:cubicBezTo>
                    <a:pt x="189927" y="94963"/>
                    <a:pt x="196155" y="79349"/>
                    <a:pt x="193169" y="64162"/>
                  </a:cubicBezTo>
                  <a:cubicBezTo>
                    <a:pt x="193169" y="63565"/>
                    <a:pt x="192998" y="62967"/>
                    <a:pt x="192913" y="62455"/>
                  </a:cubicBezTo>
                  <a:cubicBezTo>
                    <a:pt x="188661" y="44854"/>
                    <a:pt x="172970" y="32422"/>
                    <a:pt x="154874" y="32422"/>
                  </a:cubicBezTo>
                  <a:cubicBezTo>
                    <a:pt x="154813" y="32422"/>
                    <a:pt x="154751" y="32422"/>
                    <a:pt x="154689" y="32422"/>
                  </a:cubicBezTo>
                  <a:cubicBezTo>
                    <a:pt x="148972" y="32422"/>
                    <a:pt x="143256" y="33702"/>
                    <a:pt x="138136" y="36091"/>
                  </a:cubicBezTo>
                  <a:cubicBezTo>
                    <a:pt x="136771" y="20563"/>
                    <a:pt x="126362" y="7338"/>
                    <a:pt x="111601" y="2304"/>
                  </a:cubicBezTo>
                  <a:cubicBezTo>
                    <a:pt x="111089" y="2048"/>
                    <a:pt x="110407" y="1792"/>
                    <a:pt x="109810" y="1621"/>
                  </a:cubicBezTo>
                  <a:cubicBezTo>
                    <a:pt x="106226" y="597"/>
                    <a:pt x="102557" y="0"/>
                    <a:pt x="98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860;p58">
              <a:extLst>
                <a:ext uri="{FF2B5EF4-FFF2-40B4-BE49-F238E27FC236}">
                  <a16:creationId xmlns:a16="http://schemas.microsoft.com/office/drawing/2014/main" id="{34747C37-9B23-4326-833F-39DF448B23BF}"/>
                </a:ext>
              </a:extLst>
            </p:cNvPr>
            <p:cNvSpPr/>
            <p:nvPr/>
          </p:nvSpPr>
          <p:spPr>
            <a:xfrm>
              <a:off x="3397250" y="2462875"/>
              <a:ext cx="767925" cy="753000"/>
            </a:xfrm>
            <a:custGeom>
              <a:avLst/>
              <a:gdLst/>
              <a:ahLst/>
              <a:cxnLst/>
              <a:rect l="l" t="t" r="r" b="b"/>
              <a:pathLst>
                <a:path w="30717" h="30120" extrusionOk="0">
                  <a:moveTo>
                    <a:pt x="15273" y="0"/>
                  </a:moveTo>
                  <a:lnTo>
                    <a:pt x="8106" y="1878"/>
                  </a:lnTo>
                  <a:cubicBezTo>
                    <a:pt x="7765" y="2048"/>
                    <a:pt x="7423" y="2219"/>
                    <a:pt x="7167" y="2475"/>
                  </a:cubicBezTo>
                  <a:lnTo>
                    <a:pt x="2048" y="7679"/>
                  </a:lnTo>
                  <a:lnTo>
                    <a:pt x="0" y="14676"/>
                  </a:lnTo>
                  <a:cubicBezTo>
                    <a:pt x="0" y="14846"/>
                    <a:pt x="0" y="15017"/>
                    <a:pt x="0" y="15188"/>
                  </a:cubicBezTo>
                  <a:cubicBezTo>
                    <a:pt x="0" y="15444"/>
                    <a:pt x="0" y="15614"/>
                    <a:pt x="0" y="15785"/>
                  </a:cubicBezTo>
                  <a:lnTo>
                    <a:pt x="2048" y="22781"/>
                  </a:lnTo>
                  <a:lnTo>
                    <a:pt x="7253" y="27815"/>
                  </a:lnTo>
                  <a:cubicBezTo>
                    <a:pt x="7509" y="27986"/>
                    <a:pt x="7850" y="28157"/>
                    <a:pt x="8191" y="28327"/>
                  </a:cubicBezTo>
                  <a:lnTo>
                    <a:pt x="15443" y="30119"/>
                  </a:lnTo>
                  <a:lnTo>
                    <a:pt x="22525" y="28327"/>
                  </a:lnTo>
                  <a:cubicBezTo>
                    <a:pt x="22952" y="28242"/>
                    <a:pt x="23208" y="27986"/>
                    <a:pt x="23549" y="27815"/>
                  </a:cubicBezTo>
                  <a:lnTo>
                    <a:pt x="28668" y="22525"/>
                  </a:lnTo>
                  <a:lnTo>
                    <a:pt x="30716" y="15529"/>
                  </a:lnTo>
                  <a:cubicBezTo>
                    <a:pt x="30716" y="15358"/>
                    <a:pt x="30716" y="15188"/>
                    <a:pt x="30716" y="15017"/>
                  </a:cubicBezTo>
                  <a:cubicBezTo>
                    <a:pt x="30716" y="14846"/>
                    <a:pt x="30716" y="14591"/>
                    <a:pt x="30716" y="14420"/>
                  </a:cubicBezTo>
                  <a:lnTo>
                    <a:pt x="28583" y="7679"/>
                  </a:lnTo>
                  <a:lnTo>
                    <a:pt x="23464" y="2475"/>
                  </a:lnTo>
                  <a:cubicBezTo>
                    <a:pt x="23122" y="2219"/>
                    <a:pt x="22781" y="2048"/>
                    <a:pt x="22440" y="1878"/>
                  </a:cubicBezTo>
                  <a:lnTo>
                    <a:pt x="15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861;p58">
              <a:extLst>
                <a:ext uri="{FF2B5EF4-FFF2-40B4-BE49-F238E27FC236}">
                  <a16:creationId xmlns:a16="http://schemas.microsoft.com/office/drawing/2014/main" id="{90580552-46A3-47BF-8FF4-B37249E42B3B}"/>
                </a:ext>
              </a:extLst>
            </p:cNvPr>
            <p:cNvSpPr/>
            <p:nvPr/>
          </p:nvSpPr>
          <p:spPr>
            <a:xfrm>
              <a:off x="3988100" y="1372900"/>
              <a:ext cx="1906950" cy="1450475"/>
            </a:xfrm>
            <a:custGeom>
              <a:avLst/>
              <a:gdLst/>
              <a:ahLst/>
              <a:cxnLst/>
              <a:rect l="l" t="t" r="r" b="b"/>
              <a:pathLst>
                <a:path w="76278" h="58019" extrusionOk="0">
                  <a:moveTo>
                    <a:pt x="47610" y="0"/>
                  </a:moveTo>
                  <a:cubicBezTo>
                    <a:pt x="41723" y="0"/>
                    <a:pt x="36006" y="1963"/>
                    <a:pt x="31228" y="5461"/>
                  </a:cubicBezTo>
                  <a:cubicBezTo>
                    <a:pt x="23037" y="11775"/>
                    <a:pt x="16041" y="19539"/>
                    <a:pt x="10666" y="28327"/>
                  </a:cubicBezTo>
                  <a:lnTo>
                    <a:pt x="0" y="45647"/>
                  </a:lnTo>
                  <a:cubicBezTo>
                    <a:pt x="2133" y="47012"/>
                    <a:pt x="3925" y="48804"/>
                    <a:pt x="5120" y="51022"/>
                  </a:cubicBezTo>
                  <a:cubicBezTo>
                    <a:pt x="6399" y="53156"/>
                    <a:pt x="7082" y="55545"/>
                    <a:pt x="7167" y="58019"/>
                  </a:cubicBezTo>
                  <a:lnTo>
                    <a:pt x="27559" y="57507"/>
                  </a:lnTo>
                  <a:cubicBezTo>
                    <a:pt x="37883" y="57251"/>
                    <a:pt x="48036" y="55118"/>
                    <a:pt x="57592" y="51022"/>
                  </a:cubicBezTo>
                  <a:cubicBezTo>
                    <a:pt x="69708" y="45989"/>
                    <a:pt x="76278" y="32849"/>
                    <a:pt x="73206" y="20136"/>
                  </a:cubicBezTo>
                  <a:lnTo>
                    <a:pt x="73206" y="20136"/>
                  </a:lnTo>
                  <a:lnTo>
                    <a:pt x="73377" y="20221"/>
                  </a:lnTo>
                  <a:cubicBezTo>
                    <a:pt x="70476" y="8362"/>
                    <a:pt x="59811" y="0"/>
                    <a:pt x="47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862;p58">
              <a:extLst>
                <a:ext uri="{FF2B5EF4-FFF2-40B4-BE49-F238E27FC236}">
                  <a16:creationId xmlns:a16="http://schemas.microsoft.com/office/drawing/2014/main" id="{9388DE28-191B-48C7-B981-FBDEEFDDD7BF}"/>
                </a:ext>
              </a:extLst>
            </p:cNvPr>
            <p:cNvSpPr/>
            <p:nvPr/>
          </p:nvSpPr>
          <p:spPr>
            <a:xfrm>
              <a:off x="3983825" y="2855350"/>
              <a:ext cx="1853650" cy="1451850"/>
            </a:xfrm>
            <a:custGeom>
              <a:avLst/>
              <a:gdLst/>
              <a:ahLst/>
              <a:cxnLst/>
              <a:rect l="l" t="t" r="r" b="b"/>
              <a:pathLst>
                <a:path w="74146" h="58074" extrusionOk="0">
                  <a:moveTo>
                    <a:pt x="7168" y="1"/>
                  </a:moveTo>
                  <a:cubicBezTo>
                    <a:pt x="7082" y="2475"/>
                    <a:pt x="6400" y="4864"/>
                    <a:pt x="5120" y="6997"/>
                  </a:cubicBezTo>
                  <a:cubicBezTo>
                    <a:pt x="3926" y="9130"/>
                    <a:pt x="2134" y="10922"/>
                    <a:pt x="1" y="12202"/>
                  </a:cubicBezTo>
                  <a:lnTo>
                    <a:pt x="10666" y="29607"/>
                  </a:lnTo>
                  <a:cubicBezTo>
                    <a:pt x="16041" y="38481"/>
                    <a:pt x="23038" y="46245"/>
                    <a:pt x="31314" y="52474"/>
                  </a:cubicBezTo>
                  <a:cubicBezTo>
                    <a:pt x="36297" y="56333"/>
                    <a:pt x="41937" y="58073"/>
                    <a:pt x="47450" y="58073"/>
                  </a:cubicBezTo>
                  <a:cubicBezTo>
                    <a:pt x="61194" y="58073"/>
                    <a:pt x="74145" y="47256"/>
                    <a:pt x="74145" y="31484"/>
                  </a:cubicBezTo>
                  <a:cubicBezTo>
                    <a:pt x="74060" y="20734"/>
                    <a:pt x="67490" y="11092"/>
                    <a:pt x="57593" y="6997"/>
                  </a:cubicBezTo>
                  <a:cubicBezTo>
                    <a:pt x="48037" y="2987"/>
                    <a:pt x="37883" y="769"/>
                    <a:pt x="27560" y="513"/>
                  </a:cubicBezTo>
                  <a:lnTo>
                    <a:pt x="7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863;p58">
              <a:extLst>
                <a:ext uri="{FF2B5EF4-FFF2-40B4-BE49-F238E27FC236}">
                  <a16:creationId xmlns:a16="http://schemas.microsoft.com/office/drawing/2014/main" id="{D5B954E9-BF91-48E2-A593-C765D3AD2FA8}"/>
                </a:ext>
              </a:extLst>
            </p:cNvPr>
            <p:cNvSpPr/>
            <p:nvPr/>
          </p:nvSpPr>
          <p:spPr>
            <a:xfrm>
              <a:off x="3113875" y="563375"/>
              <a:ext cx="1369100" cy="1933650"/>
            </a:xfrm>
            <a:custGeom>
              <a:avLst/>
              <a:gdLst/>
              <a:ahLst/>
              <a:cxnLst/>
              <a:rect l="l" t="t" r="r" b="b"/>
              <a:pathLst>
                <a:path w="54764" h="77346" extrusionOk="0">
                  <a:moveTo>
                    <a:pt x="26670" y="1"/>
                  </a:moveTo>
                  <a:cubicBezTo>
                    <a:pt x="12420" y="1"/>
                    <a:pt x="0" y="11616"/>
                    <a:pt x="73" y="26835"/>
                  </a:cubicBezTo>
                  <a:cubicBezTo>
                    <a:pt x="73" y="27944"/>
                    <a:pt x="158" y="29054"/>
                    <a:pt x="329" y="30163"/>
                  </a:cubicBezTo>
                  <a:cubicBezTo>
                    <a:pt x="1609" y="40487"/>
                    <a:pt x="4851" y="50384"/>
                    <a:pt x="9799" y="59428"/>
                  </a:cubicBezTo>
                  <a:lnTo>
                    <a:pt x="19526" y="77346"/>
                  </a:lnTo>
                  <a:cubicBezTo>
                    <a:pt x="21745" y="76108"/>
                    <a:pt x="24219" y="75490"/>
                    <a:pt x="26693" y="75490"/>
                  </a:cubicBezTo>
                  <a:cubicBezTo>
                    <a:pt x="29167" y="75490"/>
                    <a:pt x="31642" y="76108"/>
                    <a:pt x="33860" y="77346"/>
                  </a:cubicBezTo>
                  <a:lnTo>
                    <a:pt x="43757" y="59513"/>
                  </a:lnTo>
                  <a:cubicBezTo>
                    <a:pt x="48621" y="50469"/>
                    <a:pt x="51778" y="40572"/>
                    <a:pt x="53058" y="30248"/>
                  </a:cubicBezTo>
                  <a:cubicBezTo>
                    <a:pt x="54764" y="17194"/>
                    <a:pt x="46744" y="4908"/>
                    <a:pt x="34116" y="1153"/>
                  </a:cubicBezTo>
                  <a:lnTo>
                    <a:pt x="34116" y="1068"/>
                  </a:lnTo>
                  <a:cubicBezTo>
                    <a:pt x="31616" y="343"/>
                    <a:pt x="29116" y="1"/>
                    <a:pt x="26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864;p58">
              <a:extLst>
                <a:ext uri="{FF2B5EF4-FFF2-40B4-BE49-F238E27FC236}">
                  <a16:creationId xmlns:a16="http://schemas.microsoft.com/office/drawing/2014/main" id="{18DC8C7B-6007-4EDA-9C9D-73E19A7A0E88}"/>
                </a:ext>
              </a:extLst>
            </p:cNvPr>
            <p:cNvSpPr/>
            <p:nvPr/>
          </p:nvSpPr>
          <p:spPr>
            <a:xfrm>
              <a:off x="3068750" y="3175300"/>
              <a:ext cx="1373700" cy="1933850"/>
            </a:xfrm>
            <a:custGeom>
              <a:avLst/>
              <a:gdLst/>
              <a:ahLst/>
              <a:cxnLst/>
              <a:rect l="l" t="t" r="r" b="b"/>
              <a:pathLst>
                <a:path w="54948" h="77354" extrusionOk="0">
                  <a:moveTo>
                    <a:pt x="21161" y="1"/>
                  </a:moveTo>
                  <a:lnTo>
                    <a:pt x="11434" y="17918"/>
                  </a:lnTo>
                  <a:cubicBezTo>
                    <a:pt x="6485" y="26963"/>
                    <a:pt x="3328" y="36945"/>
                    <a:pt x="1963" y="47184"/>
                  </a:cubicBezTo>
                  <a:cubicBezTo>
                    <a:pt x="1" y="62456"/>
                    <a:pt x="11263" y="76279"/>
                    <a:pt x="26621" y="77302"/>
                  </a:cubicBezTo>
                  <a:cubicBezTo>
                    <a:pt x="27181" y="77337"/>
                    <a:pt x="27737" y="77353"/>
                    <a:pt x="28290" y="77353"/>
                  </a:cubicBezTo>
                  <a:cubicBezTo>
                    <a:pt x="42907" y="77353"/>
                    <a:pt x="54948" y="65562"/>
                    <a:pt x="54948" y="50682"/>
                  </a:cubicBezTo>
                  <a:cubicBezTo>
                    <a:pt x="54948" y="49573"/>
                    <a:pt x="54863" y="48378"/>
                    <a:pt x="54692" y="47269"/>
                  </a:cubicBezTo>
                  <a:cubicBezTo>
                    <a:pt x="53412" y="36945"/>
                    <a:pt x="50255" y="27048"/>
                    <a:pt x="45307" y="17918"/>
                  </a:cubicBezTo>
                  <a:lnTo>
                    <a:pt x="35495" y="1"/>
                  </a:lnTo>
                  <a:cubicBezTo>
                    <a:pt x="33361" y="1195"/>
                    <a:pt x="30887" y="1793"/>
                    <a:pt x="28413" y="1793"/>
                  </a:cubicBezTo>
                  <a:cubicBezTo>
                    <a:pt x="25853" y="1793"/>
                    <a:pt x="23379" y="1195"/>
                    <a:pt x="21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865;p58">
              <a:extLst>
                <a:ext uri="{FF2B5EF4-FFF2-40B4-BE49-F238E27FC236}">
                  <a16:creationId xmlns:a16="http://schemas.microsoft.com/office/drawing/2014/main" id="{5B6579F1-D40E-46C7-85B8-5B7853F00BE1}"/>
                </a:ext>
              </a:extLst>
            </p:cNvPr>
            <p:cNvSpPr/>
            <p:nvPr/>
          </p:nvSpPr>
          <p:spPr>
            <a:xfrm>
              <a:off x="1675875" y="2853225"/>
              <a:ext cx="1900575" cy="1452625"/>
            </a:xfrm>
            <a:custGeom>
              <a:avLst/>
              <a:gdLst/>
              <a:ahLst/>
              <a:cxnLst/>
              <a:rect l="l" t="t" r="r" b="b"/>
              <a:pathLst>
                <a:path w="76023" h="58105" extrusionOk="0">
                  <a:moveTo>
                    <a:pt x="68941" y="0"/>
                  </a:moveTo>
                  <a:lnTo>
                    <a:pt x="48634" y="512"/>
                  </a:lnTo>
                  <a:cubicBezTo>
                    <a:pt x="38225" y="683"/>
                    <a:pt x="28072" y="2901"/>
                    <a:pt x="18516" y="6911"/>
                  </a:cubicBezTo>
                  <a:cubicBezTo>
                    <a:pt x="6741" y="11775"/>
                    <a:pt x="1" y="24232"/>
                    <a:pt x="2475" y="36689"/>
                  </a:cubicBezTo>
                  <a:cubicBezTo>
                    <a:pt x="4949" y="49146"/>
                    <a:pt x="15785" y="58104"/>
                    <a:pt x="28498" y="58104"/>
                  </a:cubicBezTo>
                  <a:cubicBezTo>
                    <a:pt x="34385" y="58104"/>
                    <a:pt x="40102" y="56227"/>
                    <a:pt x="44795" y="52644"/>
                  </a:cubicBezTo>
                  <a:cubicBezTo>
                    <a:pt x="53071" y="46415"/>
                    <a:pt x="60067" y="38651"/>
                    <a:pt x="65442" y="29778"/>
                  </a:cubicBezTo>
                  <a:lnTo>
                    <a:pt x="76022" y="12457"/>
                  </a:lnTo>
                  <a:cubicBezTo>
                    <a:pt x="73889" y="11092"/>
                    <a:pt x="72183" y="9215"/>
                    <a:pt x="70988" y="6911"/>
                  </a:cubicBezTo>
                  <a:cubicBezTo>
                    <a:pt x="69708" y="4864"/>
                    <a:pt x="69026" y="2389"/>
                    <a:pt x="689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866;p58">
              <a:extLst>
                <a:ext uri="{FF2B5EF4-FFF2-40B4-BE49-F238E27FC236}">
                  <a16:creationId xmlns:a16="http://schemas.microsoft.com/office/drawing/2014/main" id="{30630110-AAB3-49AE-BEA0-D0C945D016BF}"/>
                </a:ext>
              </a:extLst>
            </p:cNvPr>
            <p:cNvSpPr/>
            <p:nvPr/>
          </p:nvSpPr>
          <p:spPr>
            <a:xfrm>
              <a:off x="1590550" y="1353900"/>
              <a:ext cx="1985900" cy="1465225"/>
            </a:xfrm>
            <a:custGeom>
              <a:avLst/>
              <a:gdLst/>
              <a:ahLst/>
              <a:cxnLst/>
              <a:rect l="l" t="t" r="r" b="b"/>
              <a:pathLst>
                <a:path w="79436" h="58609" extrusionOk="0">
                  <a:moveTo>
                    <a:pt x="31318" y="1"/>
                  </a:moveTo>
                  <a:cubicBezTo>
                    <a:pt x="22193" y="1"/>
                    <a:pt x="13213" y="4657"/>
                    <a:pt x="8192" y="13302"/>
                  </a:cubicBezTo>
                  <a:cubicBezTo>
                    <a:pt x="1" y="27551"/>
                    <a:pt x="6485" y="45810"/>
                    <a:pt x="21843" y="51612"/>
                  </a:cubicBezTo>
                  <a:cubicBezTo>
                    <a:pt x="31399" y="55622"/>
                    <a:pt x="41638" y="57840"/>
                    <a:pt x="51962" y="58096"/>
                  </a:cubicBezTo>
                  <a:lnTo>
                    <a:pt x="72354" y="58608"/>
                  </a:lnTo>
                  <a:cubicBezTo>
                    <a:pt x="72439" y="56134"/>
                    <a:pt x="73121" y="53660"/>
                    <a:pt x="74401" y="51612"/>
                  </a:cubicBezTo>
                  <a:cubicBezTo>
                    <a:pt x="75596" y="49393"/>
                    <a:pt x="77388" y="47602"/>
                    <a:pt x="79435" y="46322"/>
                  </a:cubicBezTo>
                  <a:lnTo>
                    <a:pt x="68855" y="28916"/>
                  </a:lnTo>
                  <a:cubicBezTo>
                    <a:pt x="63480" y="20128"/>
                    <a:pt x="56484" y="12364"/>
                    <a:pt x="48208" y="6050"/>
                  </a:cubicBezTo>
                  <a:cubicBezTo>
                    <a:pt x="43208" y="1957"/>
                    <a:pt x="37233" y="1"/>
                    <a:pt x="31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1380;p44">
            <a:extLst>
              <a:ext uri="{FF2B5EF4-FFF2-40B4-BE49-F238E27FC236}">
                <a16:creationId xmlns:a16="http://schemas.microsoft.com/office/drawing/2014/main" id="{2713FD8B-DE2D-43B6-A43C-40087BCCBEE7}"/>
              </a:ext>
            </a:extLst>
          </p:cNvPr>
          <p:cNvGrpSpPr/>
          <p:nvPr/>
        </p:nvGrpSpPr>
        <p:grpSpPr>
          <a:xfrm rot="6542950">
            <a:off x="5723169" y="1427784"/>
            <a:ext cx="459669" cy="486259"/>
            <a:chOff x="1311125" y="238125"/>
            <a:chExt cx="4903900" cy="5187575"/>
          </a:xfrm>
        </p:grpSpPr>
        <p:sp>
          <p:nvSpPr>
            <p:cNvPr id="256" name="Google Shape;1381;p44">
              <a:extLst>
                <a:ext uri="{FF2B5EF4-FFF2-40B4-BE49-F238E27FC236}">
                  <a16:creationId xmlns:a16="http://schemas.microsoft.com/office/drawing/2014/main" id="{8B44B528-3FF7-4259-9FEF-529CF7ADB1E6}"/>
                </a:ext>
              </a:extLst>
            </p:cNvPr>
            <p:cNvSpPr/>
            <p:nvPr/>
          </p:nvSpPr>
          <p:spPr>
            <a:xfrm>
              <a:off x="1311125" y="238125"/>
              <a:ext cx="4903900" cy="5187575"/>
            </a:xfrm>
            <a:custGeom>
              <a:avLst/>
              <a:gdLst/>
              <a:ahLst/>
              <a:cxnLst/>
              <a:rect l="l" t="t" r="r" b="b"/>
              <a:pathLst>
                <a:path w="196156" h="207503" extrusionOk="0">
                  <a:moveTo>
                    <a:pt x="98462" y="0"/>
                  </a:moveTo>
                  <a:cubicBezTo>
                    <a:pt x="78326" y="256"/>
                    <a:pt x="61603" y="15614"/>
                    <a:pt x="59641" y="35664"/>
                  </a:cubicBezTo>
                  <a:cubicBezTo>
                    <a:pt x="58702" y="35238"/>
                    <a:pt x="57849" y="34811"/>
                    <a:pt x="56910" y="34470"/>
                  </a:cubicBezTo>
                  <a:cubicBezTo>
                    <a:pt x="52388" y="32678"/>
                    <a:pt x="47525" y="31825"/>
                    <a:pt x="42662" y="31825"/>
                  </a:cubicBezTo>
                  <a:cubicBezTo>
                    <a:pt x="25427" y="31910"/>
                    <a:pt x="10239" y="43173"/>
                    <a:pt x="5120" y="59640"/>
                  </a:cubicBezTo>
                  <a:cubicBezTo>
                    <a:pt x="1" y="76107"/>
                    <a:pt x="6229" y="93939"/>
                    <a:pt x="20393" y="103751"/>
                  </a:cubicBezTo>
                  <a:cubicBezTo>
                    <a:pt x="6400" y="113648"/>
                    <a:pt x="427" y="131481"/>
                    <a:pt x="5547" y="147777"/>
                  </a:cubicBezTo>
                  <a:cubicBezTo>
                    <a:pt x="10751" y="164159"/>
                    <a:pt x="25939" y="175251"/>
                    <a:pt x="43003" y="175336"/>
                  </a:cubicBezTo>
                  <a:lnTo>
                    <a:pt x="43088" y="175336"/>
                  </a:lnTo>
                  <a:cubicBezTo>
                    <a:pt x="48719" y="175251"/>
                    <a:pt x="54265" y="174056"/>
                    <a:pt x="59470" y="171753"/>
                  </a:cubicBezTo>
                  <a:cubicBezTo>
                    <a:pt x="61347" y="191974"/>
                    <a:pt x="78326" y="207502"/>
                    <a:pt x="98633" y="207502"/>
                  </a:cubicBezTo>
                  <a:cubicBezTo>
                    <a:pt x="119024" y="207417"/>
                    <a:pt x="136003" y="191888"/>
                    <a:pt x="137880" y="171582"/>
                  </a:cubicBezTo>
                  <a:cubicBezTo>
                    <a:pt x="143085" y="174056"/>
                    <a:pt x="148716" y="175251"/>
                    <a:pt x="154433" y="175336"/>
                  </a:cubicBezTo>
                  <a:cubicBezTo>
                    <a:pt x="176190" y="175251"/>
                    <a:pt x="193766" y="157674"/>
                    <a:pt x="193851" y="136003"/>
                  </a:cubicBezTo>
                  <a:lnTo>
                    <a:pt x="193851" y="135832"/>
                  </a:lnTo>
                  <a:cubicBezTo>
                    <a:pt x="193766" y="123119"/>
                    <a:pt x="187538" y="111259"/>
                    <a:pt x="177214" y="103922"/>
                  </a:cubicBezTo>
                  <a:cubicBezTo>
                    <a:pt x="189927" y="94963"/>
                    <a:pt x="196155" y="79349"/>
                    <a:pt x="193169" y="64162"/>
                  </a:cubicBezTo>
                  <a:cubicBezTo>
                    <a:pt x="193169" y="63565"/>
                    <a:pt x="192998" y="62967"/>
                    <a:pt x="192913" y="62455"/>
                  </a:cubicBezTo>
                  <a:cubicBezTo>
                    <a:pt x="188661" y="44854"/>
                    <a:pt x="172970" y="32422"/>
                    <a:pt x="154874" y="32422"/>
                  </a:cubicBezTo>
                  <a:cubicBezTo>
                    <a:pt x="154813" y="32422"/>
                    <a:pt x="154751" y="32422"/>
                    <a:pt x="154689" y="32422"/>
                  </a:cubicBezTo>
                  <a:cubicBezTo>
                    <a:pt x="148972" y="32422"/>
                    <a:pt x="143256" y="33702"/>
                    <a:pt x="138136" y="36091"/>
                  </a:cubicBezTo>
                  <a:cubicBezTo>
                    <a:pt x="136771" y="20563"/>
                    <a:pt x="126362" y="7338"/>
                    <a:pt x="111601" y="2304"/>
                  </a:cubicBezTo>
                  <a:cubicBezTo>
                    <a:pt x="111089" y="2048"/>
                    <a:pt x="110407" y="1792"/>
                    <a:pt x="109810" y="1621"/>
                  </a:cubicBezTo>
                  <a:cubicBezTo>
                    <a:pt x="106226" y="597"/>
                    <a:pt x="102557" y="0"/>
                    <a:pt x="98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382;p44">
              <a:extLst>
                <a:ext uri="{FF2B5EF4-FFF2-40B4-BE49-F238E27FC236}">
                  <a16:creationId xmlns:a16="http://schemas.microsoft.com/office/drawing/2014/main" id="{ADCA0C23-8120-41D3-A569-D482B2CC5D86}"/>
                </a:ext>
              </a:extLst>
            </p:cNvPr>
            <p:cNvSpPr/>
            <p:nvPr/>
          </p:nvSpPr>
          <p:spPr>
            <a:xfrm>
              <a:off x="3397250" y="2462875"/>
              <a:ext cx="767925" cy="753000"/>
            </a:xfrm>
            <a:custGeom>
              <a:avLst/>
              <a:gdLst/>
              <a:ahLst/>
              <a:cxnLst/>
              <a:rect l="l" t="t" r="r" b="b"/>
              <a:pathLst>
                <a:path w="30717" h="30120" extrusionOk="0">
                  <a:moveTo>
                    <a:pt x="15273" y="0"/>
                  </a:moveTo>
                  <a:lnTo>
                    <a:pt x="8106" y="1878"/>
                  </a:lnTo>
                  <a:cubicBezTo>
                    <a:pt x="7765" y="2048"/>
                    <a:pt x="7423" y="2219"/>
                    <a:pt x="7167" y="2475"/>
                  </a:cubicBezTo>
                  <a:lnTo>
                    <a:pt x="2048" y="7679"/>
                  </a:lnTo>
                  <a:lnTo>
                    <a:pt x="0" y="14676"/>
                  </a:lnTo>
                  <a:cubicBezTo>
                    <a:pt x="0" y="14846"/>
                    <a:pt x="0" y="15017"/>
                    <a:pt x="0" y="15188"/>
                  </a:cubicBezTo>
                  <a:cubicBezTo>
                    <a:pt x="0" y="15444"/>
                    <a:pt x="0" y="15614"/>
                    <a:pt x="0" y="15785"/>
                  </a:cubicBezTo>
                  <a:lnTo>
                    <a:pt x="2048" y="22781"/>
                  </a:lnTo>
                  <a:lnTo>
                    <a:pt x="7253" y="27815"/>
                  </a:lnTo>
                  <a:cubicBezTo>
                    <a:pt x="7509" y="27986"/>
                    <a:pt x="7850" y="28157"/>
                    <a:pt x="8191" y="28327"/>
                  </a:cubicBezTo>
                  <a:lnTo>
                    <a:pt x="15443" y="30119"/>
                  </a:lnTo>
                  <a:lnTo>
                    <a:pt x="22525" y="28327"/>
                  </a:lnTo>
                  <a:cubicBezTo>
                    <a:pt x="22952" y="28242"/>
                    <a:pt x="23208" y="27986"/>
                    <a:pt x="23549" y="27815"/>
                  </a:cubicBezTo>
                  <a:lnTo>
                    <a:pt x="28668" y="22525"/>
                  </a:lnTo>
                  <a:lnTo>
                    <a:pt x="30716" y="15529"/>
                  </a:lnTo>
                  <a:cubicBezTo>
                    <a:pt x="30716" y="15358"/>
                    <a:pt x="30716" y="15188"/>
                    <a:pt x="30716" y="15017"/>
                  </a:cubicBezTo>
                  <a:cubicBezTo>
                    <a:pt x="30716" y="14846"/>
                    <a:pt x="30716" y="14591"/>
                    <a:pt x="30716" y="14420"/>
                  </a:cubicBezTo>
                  <a:lnTo>
                    <a:pt x="28583" y="7679"/>
                  </a:lnTo>
                  <a:lnTo>
                    <a:pt x="23464" y="2475"/>
                  </a:lnTo>
                  <a:cubicBezTo>
                    <a:pt x="23122" y="2219"/>
                    <a:pt x="22781" y="2048"/>
                    <a:pt x="22440" y="1878"/>
                  </a:cubicBezTo>
                  <a:lnTo>
                    <a:pt x="15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383;p44">
              <a:extLst>
                <a:ext uri="{FF2B5EF4-FFF2-40B4-BE49-F238E27FC236}">
                  <a16:creationId xmlns:a16="http://schemas.microsoft.com/office/drawing/2014/main" id="{1785B395-4EF0-4653-8C25-472CDA091639}"/>
                </a:ext>
              </a:extLst>
            </p:cNvPr>
            <p:cNvSpPr/>
            <p:nvPr/>
          </p:nvSpPr>
          <p:spPr>
            <a:xfrm>
              <a:off x="3988100" y="1372900"/>
              <a:ext cx="1906950" cy="1450475"/>
            </a:xfrm>
            <a:custGeom>
              <a:avLst/>
              <a:gdLst/>
              <a:ahLst/>
              <a:cxnLst/>
              <a:rect l="l" t="t" r="r" b="b"/>
              <a:pathLst>
                <a:path w="76278" h="58019" extrusionOk="0">
                  <a:moveTo>
                    <a:pt x="47610" y="0"/>
                  </a:moveTo>
                  <a:cubicBezTo>
                    <a:pt x="41723" y="0"/>
                    <a:pt x="36006" y="1963"/>
                    <a:pt x="31228" y="5461"/>
                  </a:cubicBezTo>
                  <a:cubicBezTo>
                    <a:pt x="23037" y="11775"/>
                    <a:pt x="16041" y="19539"/>
                    <a:pt x="10666" y="28327"/>
                  </a:cubicBezTo>
                  <a:lnTo>
                    <a:pt x="0" y="45647"/>
                  </a:lnTo>
                  <a:cubicBezTo>
                    <a:pt x="2133" y="47012"/>
                    <a:pt x="3925" y="48804"/>
                    <a:pt x="5120" y="51022"/>
                  </a:cubicBezTo>
                  <a:cubicBezTo>
                    <a:pt x="6399" y="53156"/>
                    <a:pt x="7082" y="55545"/>
                    <a:pt x="7167" y="58019"/>
                  </a:cubicBezTo>
                  <a:lnTo>
                    <a:pt x="27559" y="57507"/>
                  </a:lnTo>
                  <a:cubicBezTo>
                    <a:pt x="37883" y="57251"/>
                    <a:pt x="48036" y="55118"/>
                    <a:pt x="57592" y="51022"/>
                  </a:cubicBezTo>
                  <a:cubicBezTo>
                    <a:pt x="69708" y="45989"/>
                    <a:pt x="76278" y="32849"/>
                    <a:pt x="73206" y="20136"/>
                  </a:cubicBezTo>
                  <a:lnTo>
                    <a:pt x="73206" y="20136"/>
                  </a:lnTo>
                  <a:lnTo>
                    <a:pt x="73377" y="20221"/>
                  </a:lnTo>
                  <a:cubicBezTo>
                    <a:pt x="70476" y="8362"/>
                    <a:pt x="59811" y="0"/>
                    <a:pt x="476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384;p44">
              <a:extLst>
                <a:ext uri="{FF2B5EF4-FFF2-40B4-BE49-F238E27FC236}">
                  <a16:creationId xmlns:a16="http://schemas.microsoft.com/office/drawing/2014/main" id="{388DAC2C-31BA-473A-8D17-13AFA951D639}"/>
                </a:ext>
              </a:extLst>
            </p:cNvPr>
            <p:cNvSpPr/>
            <p:nvPr/>
          </p:nvSpPr>
          <p:spPr>
            <a:xfrm>
              <a:off x="3983825" y="2855350"/>
              <a:ext cx="1853650" cy="1451850"/>
            </a:xfrm>
            <a:custGeom>
              <a:avLst/>
              <a:gdLst/>
              <a:ahLst/>
              <a:cxnLst/>
              <a:rect l="l" t="t" r="r" b="b"/>
              <a:pathLst>
                <a:path w="74146" h="58074" extrusionOk="0">
                  <a:moveTo>
                    <a:pt x="7168" y="1"/>
                  </a:moveTo>
                  <a:cubicBezTo>
                    <a:pt x="7082" y="2475"/>
                    <a:pt x="6400" y="4864"/>
                    <a:pt x="5120" y="6997"/>
                  </a:cubicBezTo>
                  <a:cubicBezTo>
                    <a:pt x="3926" y="9130"/>
                    <a:pt x="2134" y="10922"/>
                    <a:pt x="1" y="12202"/>
                  </a:cubicBezTo>
                  <a:lnTo>
                    <a:pt x="10666" y="29607"/>
                  </a:lnTo>
                  <a:cubicBezTo>
                    <a:pt x="16041" y="38481"/>
                    <a:pt x="23038" y="46245"/>
                    <a:pt x="31314" y="52474"/>
                  </a:cubicBezTo>
                  <a:cubicBezTo>
                    <a:pt x="36297" y="56333"/>
                    <a:pt x="41937" y="58073"/>
                    <a:pt x="47450" y="58073"/>
                  </a:cubicBezTo>
                  <a:cubicBezTo>
                    <a:pt x="61194" y="58073"/>
                    <a:pt x="74145" y="47256"/>
                    <a:pt x="74145" y="31484"/>
                  </a:cubicBezTo>
                  <a:cubicBezTo>
                    <a:pt x="74060" y="20734"/>
                    <a:pt x="67490" y="11092"/>
                    <a:pt x="57593" y="6997"/>
                  </a:cubicBezTo>
                  <a:cubicBezTo>
                    <a:pt x="48037" y="2987"/>
                    <a:pt x="37883" y="769"/>
                    <a:pt x="27560" y="513"/>
                  </a:cubicBezTo>
                  <a:lnTo>
                    <a:pt x="71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385;p44">
              <a:extLst>
                <a:ext uri="{FF2B5EF4-FFF2-40B4-BE49-F238E27FC236}">
                  <a16:creationId xmlns:a16="http://schemas.microsoft.com/office/drawing/2014/main" id="{CD376E48-2B49-4F57-8B47-DF95C534EA1B}"/>
                </a:ext>
              </a:extLst>
            </p:cNvPr>
            <p:cNvSpPr/>
            <p:nvPr/>
          </p:nvSpPr>
          <p:spPr>
            <a:xfrm>
              <a:off x="3113875" y="563375"/>
              <a:ext cx="1369100" cy="1933650"/>
            </a:xfrm>
            <a:custGeom>
              <a:avLst/>
              <a:gdLst/>
              <a:ahLst/>
              <a:cxnLst/>
              <a:rect l="l" t="t" r="r" b="b"/>
              <a:pathLst>
                <a:path w="54764" h="77346" extrusionOk="0">
                  <a:moveTo>
                    <a:pt x="26670" y="1"/>
                  </a:moveTo>
                  <a:cubicBezTo>
                    <a:pt x="12420" y="1"/>
                    <a:pt x="0" y="11616"/>
                    <a:pt x="73" y="26835"/>
                  </a:cubicBezTo>
                  <a:cubicBezTo>
                    <a:pt x="73" y="27944"/>
                    <a:pt x="158" y="29054"/>
                    <a:pt x="329" y="30163"/>
                  </a:cubicBezTo>
                  <a:cubicBezTo>
                    <a:pt x="1609" y="40487"/>
                    <a:pt x="4851" y="50384"/>
                    <a:pt x="9799" y="59428"/>
                  </a:cubicBezTo>
                  <a:lnTo>
                    <a:pt x="19526" y="77346"/>
                  </a:lnTo>
                  <a:cubicBezTo>
                    <a:pt x="21745" y="76108"/>
                    <a:pt x="24219" y="75490"/>
                    <a:pt x="26693" y="75490"/>
                  </a:cubicBezTo>
                  <a:cubicBezTo>
                    <a:pt x="29167" y="75490"/>
                    <a:pt x="31642" y="76108"/>
                    <a:pt x="33860" y="77346"/>
                  </a:cubicBezTo>
                  <a:lnTo>
                    <a:pt x="43757" y="59513"/>
                  </a:lnTo>
                  <a:cubicBezTo>
                    <a:pt x="48621" y="50469"/>
                    <a:pt x="51778" y="40572"/>
                    <a:pt x="53058" y="30248"/>
                  </a:cubicBezTo>
                  <a:cubicBezTo>
                    <a:pt x="54764" y="17194"/>
                    <a:pt x="46744" y="4908"/>
                    <a:pt x="34116" y="1153"/>
                  </a:cubicBezTo>
                  <a:lnTo>
                    <a:pt x="34116" y="1068"/>
                  </a:lnTo>
                  <a:cubicBezTo>
                    <a:pt x="31616" y="343"/>
                    <a:pt x="29116" y="1"/>
                    <a:pt x="266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386;p44">
              <a:extLst>
                <a:ext uri="{FF2B5EF4-FFF2-40B4-BE49-F238E27FC236}">
                  <a16:creationId xmlns:a16="http://schemas.microsoft.com/office/drawing/2014/main" id="{8B1C29B4-3F11-4A23-9485-7B469966529C}"/>
                </a:ext>
              </a:extLst>
            </p:cNvPr>
            <p:cNvSpPr/>
            <p:nvPr/>
          </p:nvSpPr>
          <p:spPr>
            <a:xfrm>
              <a:off x="3068750" y="3175300"/>
              <a:ext cx="1373700" cy="1933850"/>
            </a:xfrm>
            <a:custGeom>
              <a:avLst/>
              <a:gdLst/>
              <a:ahLst/>
              <a:cxnLst/>
              <a:rect l="l" t="t" r="r" b="b"/>
              <a:pathLst>
                <a:path w="54948" h="77354" extrusionOk="0">
                  <a:moveTo>
                    <a:pt x="21161" y="1"/>
                  </a:moveTo>
                  <a:lnTo>
                    <a:pt x="11434" y="17918"/>
                  </a:lnTo>
                  <a:cubicBezTo>
                    <a:pt x="6485" y="26963"/>
                    <a:pt x="3328" y="36945"/>
                    <a:pt x="1963" y="47184"/>
                  </a:cubicBezTo>
                  <a:cubicBezTo>
                    <a:pt x="1" y="62456"/>
                    <a:pt x="11263" y="76279"/>
                    <a:pt x="26621" y="77302"/>
                  </a:cubicBezTo>
                  <a:cubicBezTo>
                    <a:pt x="27181" y="77337"/>
                    <a:pt x="27737" y="77353"/>
                    <a:pt x="28290" y="77353"/>
                  </a:cubicBezTo>
                  <a:cubicBezTo>
                    <a:pt x="42907" y="77353"/>
                    <a:pt x="54948" y="65562"/>
                    <a:pt x="54948" y="50682"/>
                  </a:cubicBezTo>
                  <a:cubicBezTo>
                    <a:pt x="54948" y="49573"/>
                    <a:pt x="54863" y="48378"/>
                    <a:pt x="54692" y="47269"/>
                  </a:cubicBezTo>
                  <a:cubicBezTo>
                    <a:pt x="53412" y="36945"/>
                    <a:pt x="50255" y="27048"/>
                    <a:pt x="45307" y="17918"/>
                  </a:cubicBezTo>
                  <a:lnTo>
                    <a:pt x="35495" y="1"/>
                  </a:lnTo>
                  <a:cubicBezTo>
                    <a:pt x="33361" y="1195"/>
                    <a:pt x="30887" y="1793"/>
                    <a:pt x="28413" y="1793"/>
                  </a:cubicBezTo>
                  <a:cubicBezTo>
                    <a:pt x="25853" y="1793"/>
                    <a:pt x="23379" y="1195"/>
                    <a:pt x="2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387;p44">
              <a:extLst>
                <a:ext uri="{FF2B5EF4-FFF2-40B4-BE49-F238E27FC236}">
                  <a16:creationId xmlns:a16="http://schemas.microsoft.com/office/drawing/2014/main" id="{95A26CE8-C44B-402B-AD49-53096027303F}"/>
                </a:ext>
              </a:extLst>
            </p:cNvPr>
            <p:cNvSpPr/>
            <p:nvPr/>
          </p:nvSpPr>
          <p:spPr>
            <a:xfrm>
              <a:off x="1675875" y="2853225"/>
              <a:ext cx="1900575" cy="1452625"/>
            </a:xfrm>
            <a:custGeom>
              <a:avLst/>
              <a:gdLst/>
              <a:ahLst/>
              <a:cxnLst/>
              <a:rect l="l" t="t" r="r" b="b"/>
              <a:pathLst>
                <a:path w="76023" h="58105" extrusionOk="0">
                  <a:moveTo>
                    <a:pt x="68941" y="0"/>
                  </a:moveTo>
                  <a:lnTo>
                    <a:pt x="48634" y="512"/>
                  </a:lnTo>
                  <a:cubicBezTo>
                    <a:pt x="38225" y="683"/>
                    <a:pt x="28072" y="2901"/>
                    <a:pt x="18516" y="6911"/>
                  </a:cubicBezTo>
                  <a:cubicBezTo>
                    <a:pt x="6741" y="11775"/>
                    <a:pt x="1" y="24232"/>
                    <a:pt x="2475" y="36689"/>
                  </a:cubicBezTo>
                  <a:cubicBezTo>
                    <a:pt x="4949" y="49146"/>
                    <a:pt x="15785" y="58104"/>
                    <a:pt x="28498" y="58104"/>
                  </a:cubicBezTo>
                  <a:cubicBezTo>
                    <a:pt x="34385" y="58104"/>
                    <a:pt x="40102" y="56227"/>
                    <a:pt x="44795" y="52644"/>
                  </a:cubicBezTo>
                  <a:cubicBezTo>
                    <a:pt x="53071" y="46415"/>
                    <a:pt x="60067" y="38651"/>
                    <a:pt x="65442" y="29778"/>
                  </a:cubicBezTo>
                  <a:lnTo>
                    <a:pt x="76022" y="12457"/>
                  </a:lnTo>
                  <a:cubicBezTo>
                    <a:pt x="73889" y="11092"/>
                    <a:pt x="72183" y="9215"/>
                    <a:pt x="70988" y="6911"/>
                  </a:cubicBezTo>
                  <a:cubicBezTo>
                    <a:pt x="69708" y="4864"/>
                    <a:pt x="69026" y="2389"/>
                    <a:pt x="689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388;p44">
              <a:extLst>
                <a:ext uri="{FF2B5EF4-FFF2-40B4-BE49-F238E27FC236}">
                  <a16:creationId xmlns:a16="http://schemas.microsoft.com/office/drawing/2014/main" id="{70BB4F59-2C27-4D6F-A742-8CA946E4E255}"/>
                </a:ext>
              </a:extLst>
            </p:cNvPr>
            <p:cNvSpPr/>
            <p:nvPr/>
          </p:nvSpPr>
          <p:spPr>
            <a:xfrm>
              <a:off x="1590550" y="1353900"/>
              <a:ext cx="1985900" cy="1465225"/>
            </a:xfrm>
            <a:custGeom>
              <a:avLst/>
              <a:gdLst/>
              <a:ahLst/>
              <a:cxnLst/>
              <a:rect l="l" t="t" r="r" b="b"/>
              <a:pathLst>
                <a:path w="79436" h="58609" extrusionOk="0">
                  <a:moveTo>
                    <a:pt x="31318" y="1"/>
                  </a:moveTo>
                  <a:cubicBezTo>
                    <a:pt x="22193" y="1"/>
                    <a:pt x="13213" y="4657"/>
                    <a:pt x="8192" y="13302"/>
                  </a:cubicBezTo>
                  <a:cubicBezTo>
                    <a:pt x="1" y="27551"/>
                    <a:pt x="6485" y="45810"/>
                    <a:pt x="21843" y="51612"/>
                  </a:cubicBezTo>
                  <a:cubicBezTo>
                    <a:pt x="31399" y="55622"/>
                    <a:pt x="41638" y="57840"/>
                    <a:pt x="51962" y="58096"/>
                  </a:cubicBezTo>
                  <a:lnTo>
                    <a:pt x="72354" y="58608"/>
                  </a:lnTo>
                  <a:cubicBezTo>
                    <a:pt x="72439" y="56134"/>
                    <a:pt x="73121" y="53660"/>
                    <a:pt x="74401" y="51612"/>
                  </a:cubicBezTo>
                  <a:cubicBezTo>
                    <a:pt x="75596" y="49393"/>
                    <a:pt x="77388" y="47602"/>
                    <a:pt x="79435" y="46322"/>
                  </a:cubicBezTo>
                  <a:lnTo>
                    <a:pt x="68855" y="28916"/>
                  </a:lnTo>
                  <a:cubicBezTo>
                    <a:pt x="63480" y="20128"/>
                    <a:pt x="56484" y="12364"/>
                    <a:pt x="48208" y="6050"/>
                  </a:cubicBezTo>
                  <a:cubicBezTo>
                    <a:pt x="43208" y="1957"/>
                    <a:pt x="37233" y="1"/>
                    <a:pt x="31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68;p42">
            <a:extLst>
              <a:ext uri="{FF2B5EF4-FFF2-40B4-BE49-F238E27FC236}">
                <a16:creationId xmlns:a16="http://schemas.microsoft.com/office/drawing/2014/main" id="{59CE6024-FCDB-4875-956D-3D2306876430}"/>
              </a:ext>
            </a:extLst>
          </p:cNvPr>
          <p:cNvGrpSpPr/>
          <p:nvPr/>
        </p:nvGrpSpPr>
        <p:grpSpPr>
          <a:xfrm rot="-2084414">
            <a:off x="4686282" y="2948772"/>
            <a:ext cx="463290" cy="310289"/>
            <a:chOff x="238125" y="461875"/>
            <a:chExt cx="7107950" cy="4763600"/>
          </a:xfrm>
        </p:grpSpPr>
        <p:sp>
          <p:nvSpPr>
            <p:cNvPr id="125" name="Google Shape;1269;p42">
              <a:extLst>
                <a:ext uri="{FF2B5EF4-FFF2-40B4-BE49-F238E27FC236}">
                  <a16:creationId xmlns:a16="http://schemas.microsoft.com/office/drawing/2014/main" id="{7A90D551-7296-4EC6-8B7B-3804415EF4B7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70;p42">
              <a:extLst>
                <a:ext uri="{FF2B5EF4-FFF2-40B4-BE49-F238E27FC236}">
                  <a16:creationId xmlns:a16="http://schemas.microsoft.com/office/drawing/2014/main" id="{46FA33EF-2EE1-4D63-837C-2F722624628C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1;p42">
              <a:extLst>
                <a:ext uri="{FF2B5EF4-FFF2-40B4-BE49-F238E27FC236}">
                  <a16:creationId xmlns:a16="http://schemas.microsoft.com/office/drawing/2014/main" id="{A6EB6FEB-A6B9-437D-A19F-BA0EC731C99C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2;p42">
              <a:extLst>
                <a:ext uri="{FF2B5EF4-FFF2-40B4-BE49-F238E27FC236}">
                  <a16:creationId xmlns:a16="http://schemas.microsoft.com/office/drawing/2014/main" id="{7961480A-9DB1-420C-A04C-F5BD9BE47623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73;p42">
              <a:extLst>
                <a:ext uri="{FF2B5EF4-FFF2-40B4-BE49-F238E27FC236}">
                  <a16:creationId xmlns:a16="http://schemas.microsoft.com/office/drawing/2014/main" id="{4F28C4E6-80CC-4698-9C31-42F3184CE7B0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4;p42">
              <a:extLst>
                <a:ext uri="{FF2B5EF4-FFF2-40B4-BE49-F238E27FC236}">
                  <a16:creationId xmlns:a16="http://schemas.microsoft.com/office/drawing/2014/main" id="{0EBB1FB0-BF88-448C-854B-CE6B2EF7015C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5;p42">
              <a:extLst>
                <a:ext uri="{FF2B5EF4-FFF2-40B4-BE49-F238E27FC236}">
                  <a16:creationId xmlns:a16="http://schemas.microsoft.com/office/drawing/2014/main" id="{1A24475A-11E3-4202-A925-5EA4234FC024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6;p42">
              <a:extLst>
                <a:ext uri="{FF2B5EF4-FFF2-40B4-BE49-F238E27FC236}">
                  <a16:creationId xmlns:a16="http://schemas.microsoft.com/office/drawing/2014/main" id="{D6C420CB-48F0-4FAA-B989-C81407CDBC97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7;p42">
              <a:extLst>
                <a:ext uri="{FF2B5EF4-FFF2-40B4-BE49-F238E27FC236}">
                  <a16:creationId xmlns:a16="http://schemas.microsoft.com/office/drawing/2014/main" id="{91BFEC9E-81EB-4D48-B620-9ABCB182E3E3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8;p42">
              <a:extLst>
                <a:ext uri="{FF2B5EF4-FFF2-40B4-BE49-F238E27FC236}">
                  <a16:creationId xmlns:a16="http://schemas.microsoft.com/office/drawing/2014/main" id="{49EE9BEB-FB00-4734-B79C-12BA5B85A22A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9;p42">
              <a:extLst>
                <a:ext uri="{FF2B5EF4-FFF2-40B4-BE49-F238E27FC236}">
                  <a16:creationId xmlns:a16="http://schemas.microsoft.com/office/drawing/2014/main" id="{2BB18315-71F2-4C15-874C-F5CAECEB7C27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80;p42">
              <a:extLst>
                <a:ext uri="{FF2B5EF4-FFF2-40B4-BE49-F238E27FC236}">
                  <a16:creationId xmlns:a16="http://schemas.microsoft.com/office/drawing/2014/main" id="{3DAB5F13-E1CB-458A-8893-7746A07DFAA4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81;p42">
              <a:extLst>
                <a:ext uri="{FF2B5EF4-FFF2-40B4-BE49-F238E27FC236}">
                  <a16:creationId xmlns:a16="http://schemas.microsoft.com/office/drawing/2014/main" id="{362C938E-B294-46AB-8C23-A8866FA4D875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82;p42">
              <a:extLst>
                <a:ext uri="{FF2B5EF4-FFF2-40B4-BE49-F238E27FC236}">
                  <a16:creationId xmlns:a16="http://schemas.microsoft.com/office/drawing/2014/main" id="{15775FEE-6FB6-4B24-9877-A1A38D39BEE1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83;p42">
              <a:extLst>
                <a:ext uri="{FF2B5EF4-FFF2-40B4-BE49-F238E27FC236}">
                  <a16:creationId xmlns:a16="http://schemas.microsoft.com/office/drawing/2014/main" id="{A210DECD-85BE-4A70-936C-FF3BFA7EC946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268;p42">
            <a:extLst>
              <a:ext uri="{FF2B5EF4-FFF2-40B4-BE49-F238E27FC236}">
                <a16:creationId xmlns:a16="http://schemas.microsoft.com/office/drawing/2014/main" id="{F4BBD910-08F7-4E89-8BE5-EAE8BC109B79}"/>
              </a:ext>
            </a:extLst>
          </p:cNvPr>
          <p:cNvGrpSpPr/>
          <p:nvPr/>
        </p:nvGrpSpPr>
        <p:grpSpPr>
          <a:xfrm rot="3600000">
            <a:off x="4976481" y="2748688"/>
            <a:ext cx="432089" cy="289580"/>
            <a:chOff x="238125" y="461875"/>
            <a:chExt cx="7107950" cy="4763600"/>
          </a:xfrm>
        </p:grpSpPr>
        <p:sp>
          <p:nvSpPr>
            <p:cNvPr id="171" name="Google Shape;1269;p42">
              <a:extLst>
                <a:ext uri="{FF2B5EF4-FFF2-40B4-BE49-F238E27FC236}">
                  <a16:creationId xmlns:a16="http://schemas.microsoft.com/office/drawing/2014/main" id="{3F9FADF9-DDB4-484A-B2A3-1EC7CC8E3EB1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70;p42">
              <a:extLst>
                <a:ext uri="{FF2B5EF4-FFF2-40B4-BE49-F238E27FC236}">
                  <a16:creationId xmlns:a16="http://schemas.microsoft.com/office/drawing/2014/main" id="{14325154-F0D1-4F42-94E3-6BE0FC878442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71;p42">
              <a:extLst>
                <a:ext uri="{FF2B5EF4-FFF2-40B4-BE49-F238E27FC236}">
                  <a16:creationId xmlns:a16="http://schemas.microsoft.com/office/drawing/2014/main" id="{26E4DB56-90BA-4200-A433-20D437A93784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72;p42">
              <a:extLst>
                <a:ext uri="{FF2B5EF4-FFF2-40B4-BE49-F238E27FC236}">
                  <a16:creationId xmlns:a16="http://schemas.microsoft.com/office/drawing/2014/main" id="{6279D50D-4769-4044-B1BE-A4AC7715E481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73;p42">
              <a:extLst>
                <a:ext uri="{FF2B5EF4-FFF2-40B4-BE49-F238E27FC236}">
                  <a16:creationId xmlns:a16="http://schemas.microsoft.com/office/drawing/2014/main" id="{EA6CD088-C2A1-423B-9824-896B538AA5D0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74;p42">
              <a:extLst>
                <a:ext uri="{FF2B5EF4-FFF2-40B4-BE49-F238E27FC236}">
                  <a16:creationId xmlns:a16="http://schemas.microsoft.com/office/drawing/2014/main" id="{29493854-8347-41D9-8FEE-EE71802CB9F5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75;p42">
              <a:extLst>
                <a:ext uri="{FF2B5EF4-FFF2-40B4-BE49-F238E27FC236}">
                  <a16:creationId xmlns:a16="http://schemas.microsoft.com/office/drawing/2014/main" id="{6FC44DB1-53D5-41A8-AEA1-1698D9168BAC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76;p42">
              <a:extLst>
                <a:ext uri="{FF2B5EF4-FFF2-40B4-BE49-F238E27FC236}">
                  <a16:creationId xmlns:a16="http://schemas.microsoft.com/office/drawing/2014/main" id="{F9D41397-F927-488A-9A9C-025FB92FE23D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77;p42">
              <a:extLst>
                <a:ext uri="{FF2B5EF4-FFF2-40B4-BE49-F238E27FC236}">
                  <a16:creationId xmlns:a16="http://schemas.microsoft.com/office/drawing/2014/main" id="{5E4704A7-4864-4C91-B00D-F809A432CD44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278;p42">
              <a:extLst>
                <a:ext uri="{FF2B5EF4-FFF2-40B4-BE49-F238E27FC236}">
                  <a16:creationId xmlns:a16="http://schemas.microsoft.com/office/drawing/2014/main" id="{CE5D7224-1371-4A3A-BCE8-3BA8ECEA699E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79;p42">
              <a:extLst>
                <a:ext uri="{FF2B5EF4-FFF2-40B4-BE49-F238E27FC236}">
                  <a16:creationId xmlns:a16="http://schemas.microsoft.com/office/drawing/2014/main" id="{50CB5547-550F-4E8D-847D-698D224C2421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80;p42">
              <a:extLst>
                <a:ext uri="{FF2B5EF4-FFF2-40B4-BE49-F238E27FC236}">
                  <a16:creationId xmlns:a16="http://schemas.microsoft.com/office/drawing/2014/main" id="{DE553F15-7C6E-4F0D-9FBF-D0F7B124A0E9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81;p42">
              <a:extLst>
                <a:ext uri="{FF2B5EF4-FFF2-40B4-BE49-F238E27FC236}">
                  <a16:creationId xmlns:a16="http://schemas.microsoft.com/office/drawing/2014/main" id="{30DC533A-8BBC-4DB3-BADA-C03930F5F868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82;p42">
              <a:extLst>
                <a:ext uri="{FF2B5EF4-FFF2-40B4-BE49-F238E27FC236}">
                  <a16:creationId xmlns:a16="http://schemas.microsoft.com/office/drawing/2014/main" id="{9745D437-53DB-4CFA-830F-08FC8AA5BDCB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83;p42">
              <a:extLst>
                <a:ext uri="{FF2B5EF4-FFF2-40B4-BE49-F238E27FC236}">
                  <a16:creationId xmlns:a16="http://schemas.microsoft.com/office/drawing/2014/main" id="{2C34AB77-2205-4456-AEAF-15DB09BC7A5A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2867;p58">
            <a:extLst>
              <a:ext uri="{FF2B5EF4-FFF2-40B4-BE49-F238E27FC236}">
                <a16:creationId xmlns:a16="http://schemas.microsoft.com/office/drawing/2014/main" id="{11C4CB7B-EF07-4D6B-B39C-8C3B31CC330F}"/>
              </a:ext>
            </a:extLst>
          </p:cNvPr>
          <p:cNvGrpSpPr/>
          <p:nvPr/>
        </p:nvGrpSpPr>
        <p:grpSpPr>
          <a:xfrm rot="3392077">
            <a:off x="4646472" y="2690109"/>
            <a:ext cx="670672" cy="449471"/>
            <a:chOff x="238125" y="461875"/>
            <a:chExt cx="7107950" cy="4763600"/>
          </a:xfrm>
        </p:grpSpPr>
        <p:sp>
          <p:nvSpPr>
            <p:cNvPr id="144" name="Google Shape;2868;p58">
              <a:extLst>
                <a:ext uri="{FF2B5EF4-FFF2-40B4-BE49-F238E27FC236}">
                  <a16:creationId xmlns:a16="http://schemas.microsoft.com/office/drawing/2014/main" id="{488A2F41-34D5-447D-8999-91D7C9914170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869;p58">
              <a:extLst>
                <a:ext uri="{FF2B5EF4-FFF2-40B4-BE49-F238E27FC236}">
                  <a16:creationId xmlns:a16="http://schemas.microsoft.com/office/drawing/2014/main" id="{2E8BD0F7-D21A-4A4A-8925-FBE39A30B0E6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870;p58">
              <a:extLst>
                <a:ext uri="{FF2B5EF4-FFF2-40B4-BE49-F238E27FC236}">
                  <a16:creationId xmlns:a16="http://schemas.microsoft.com/office/drawing/2014/main" id="{2C23A3CD-5DBF-415F-86EC-D44444A8F596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871;p58">
              <a:extLst>
                <a:ext uri="{FF2B5EF4-FFF2-40B4-BE49-F238E27FC236}">
                  <a16:creationId xmlns:a16="http://schemas.microsoft.com/office/drawing/2014/main" id="{14442925-4624-40CD-8CA2-C7EB1BBD6B90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872;p58">
              <a:extLst>
                <a:ext uri="{FF2B5EF4-FFF2-40B4-BE49-F238E27FC236}">
                  <a16:creationId xmlns:a16="http://schemas.microsoft.com/office/drawing/2014/main" id="{1C625701-0033-494F-A90C-CAB6160AA52F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873;p58">
              <a:extLst>
                <a:ext uri="{FF2B5EF4-FFF2-40B4-BE49-F238E27FC236}">
                  <a16:creationId xmlns:a16="http://schemas.microsoft.com/office/drawing/2014/main" id="{E9B95F5B-6560-42A4-8D36-F3F8CCA54CBC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874;p58">
              <a:extLst>
                <a:ext uri="{FF2B5EF4-FFF2-40B4-BE49-F238E27FC236}">
                  <a16:creationId xmlns:a16="http://schemas.microsoft.com/office/drawing/2014/main" id="{FE7492A6-D546-471A-8389-19F6819662A8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875;p58">
              <a:extLst>
                <a:ext uri="{FF2B5EF4-FFF2-40B4-BE49-F238E27FC236}">
                  <a16:creationId xmlns:a16="http://schemas.microsoft.com/office/drawing/2014/main" id="{3467F33A-B712-436F-BCE8-235CBF66C341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876;p58">
              <a:extLst>
                <a:ext uri="{FF2B5EF4-FFF2-40B4-BE49-F238E27FC236}">
                  <a16:creationId xmlns:a16="http://schemas.microsoft.com/office/drawing/2014/main" id="{F38B52D9-D3B5-4E9A-960B-F9F3D234EC13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877;p58">
              <a:extLst>
                <a:ext uri="{FF2B5EF4-FFF2-40B4-BE49-F238E27FC236}">
                  <a16:creationId xmlns:a16="http://schemas.microsoft.com/office/drawing/2014/main" id="{27774F8E-C2AA-41B1-A007-DDC2959BEEF8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878;p58">
              <a:extLst>
                <a:ext uri="{FF2B5EF4-FFF2-40B4-BE49-F238E27FC236}">
                  <a16:creationId xmlns:a16="http://schemas.microsoft.com/office/drawing/2014/main" id="{28F6FF0F-EC09-4133-9E62-E504A2580B78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879;p58">
              <a:extLst>
                <a:ext uri="{FF2B5EF4-FFF2-40B4-BE49-F238E27FC236}">
                  <a16:creationId xmlns:a16="http://schemas.microsoft.com/office/drawing/2014/main" id="{A3B11D7A-4CA6-403A-A719-296EAC18129C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880;p58">
              <a:extLst>
                <a:ext uri="{FF2B5EF4-FFF2-40B4-BE49-F238E27FC236}">
                  <a16:creationId xmlns:a16="http://schemas.microsoft.com/office/drawing/2014/main" id="{472F87AB-EC32-43F1-9CC5-4D2556D108F9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881;p58">
              <a:extLst>
                <a:ext uri="{FF2B5EF4-FFF2-40B4-BE49-F238E27FC236}">
                  <a16:creationId xmlns:a16="http://schemas.microsoft.com/office/drawing/2014/main" id="{CBF1D478-436A-470B-BA54-0BAC5C3DC75D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882;p58">
              <a:extLst>
                <a:ext uri="{FF2B5EF4-FFF2-40B4-BE49-F238E27FC236}">
                  <a16:creationId xmlns:a16="http://schemas.microsoft.com/office/drawing/2014/main" id="{86A08F8E-731E-4926-83E4-F9153904D7D5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867;p58">
            <a:extLst>
              <a:ext uri="{FF2B5EF4-FFF2-40B4-BE49-F238E27FC236}">
                <a16:creationId xmlns:a16="http://schemas.microsoft.com/office/drawing/2014/main" id="{A04A7988-D5F3-4E7D-B24F-6C8ED232D8A0}"/>
              </a:ext>
            </a:extLst>
          </p:cNvPr>
          <p:cNvGrpSpPr/>
          <p:nvPr/>
        </p:nvGrpSpPr>
        <p:grpSpPr>
          <a:xfrm rot="18900000">
            <a:off x="4550581" y="2629824"/>
            <a:ext cx="574704" cy="385155"/>
            <a:chOff x="238125" y="461875"/>
            <a:chExt cx="7107950" cy="4763600"/>
          </a:xfrm>
        </p:grpSpPr>
        <p:sp>
          <p:nvSpPr>
            <p:cNvPr id="230" name="Google Shape;2868;p58">
              <a:extLst>
                <a:ext uri="{FF2B5EF4-FFF2-40B4-BE49-F238E27FC236}">
                  <a16:creationId xmlns:a16="http://schemas.microsoft.com/office/drawing/2014/main" id="{C2C67DBF-E84F-473C-A654-EA0081F8877D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869;p58">
              <a:extLst>
                <a:ext uri="{FF2B5EF4-FFF2-40B4-BE49-F238E27FC236}">
                  <a16:creationId xmlns:a16="http://schemas.microsoft.com/office/drawing/2014/main" id="{3D9D1152-1EC8-4695-B61B-72670B88050A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870;p58">
              <a:extLst>
                <a:ext uri="{FF2B5EF4-FFF2-40B4-BE49-F238E27FC236}">
                  <a16:creationId xmlns:a16="http://schemas.microsoft.com/office/drawing/2014/main" id="{33B4404F-95BB-4BB4-8303-19938F3AB996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871;p58">
              <a:extLst>
                <a:ext uri="{FF2B5EF4-FFF2-40B4-BE49-F238E27FC236}">
                  <a16:creationId xmlns:a16="http://schemas.microsoft.com/office/drawing/2014/main" id="{B4442CDD-DAD6-42A5-B895-9A112A4565D1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872;p58">
              <a:extLst>
                <a:ext uri="{FF2B5EF4-FFF2-40B4-BE49-F238E27FC236}">
                  <a16:creationId xmlns:a16="http://schemas.microsoft.com/office/drawing/2014/main" id="{37B463C0-E737-4ACB-B822-E521F4F10117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873;p58">
              <a:extLst>
                <a:ext uri="{FF2B5EF4-FFF2-40B4-BE49-F238E27FC236}">
                  <a16:creationId xmlns:a16="http://schemas.microsoft.com/office/drawing/2014/main" id="{30ECB006-F12A-4D97-9199-5980B40AF915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874;p58">
              <a:extLst>
                <a:ext uri="{FF2B5EF4-FFF2-40B4-BE49-F238E27FC236}">
                  <a16:creationId xmlns:a16="http://schemas.microsoft.com/office/drawing/2014/main" id="{DCA42AF3-F5FF-460B-AA15-F79218BE7C85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875;p58">
              <a:extLst>
                <a:ext uri="{FF2B5EF4-FFF2-40B4-BE49-F238E27FC236}">
                  <a16:creationId xmlns:a16="http://schemas.microsoft.com/office/drawing/2014/main" id="{EBB45804-AA99-4F08-BB32-E51201FF1EBA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876;p58">
              <a:extLst>
                <a:ext uri="{FF2B5EF4-FFF2-40B4-BE49-F238E27FC236}">
                  <a16:creationId xmlns:a16="http://schemas.microsoft.com/office/drawing/2014/main" id="{0B5ABC1E-4D32-4D29-BCC5-E3531430A428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877;p58">
              <a:extLst>
                <a:ext uri="{FF2B5EF4-FFF2-40B4-BE49-F238E27FC236}">
                  <a16:creationId xmlns:a16="http://schemas.microsoft.com/office/drawing/2014/main" id="{92E902C3-BD55-4B67-8B8E-F5643A6CA57B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878;p58">
              <a:extLst>
                <a:ext uri="{FF2B5EF4-FFF2-40B4-BE49-F238E27FC236}">
                  <a16:creationId xmlns:a16="http://schemas.microsoft.com/office/drawing/2014/main" id="{CD557BFD-CB04-4999-85E7-E0F55AA420D5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879;p58">
              <a:extLst>
                <a:ext uri="{FF2B5EF4-FFF2-40B4-BE49-F238E27FC236}">
                  <a16:creationId xmlns:a16="http://schemas.microsoft.com/office/drawing/2014/main" id="{0B286D11-0604-4DBC-895C-09903CEE3D4B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880;p58">
              <a:extLst>
                <a:ext uri="{FF2B5EF4-FFF2-40B4-BE49-F238E27FC236}">
                  <a16:creationId xmlns:a16="http://schemas.microsoft.com/office/drawing/2014/main" id="{0CEEBC08-C5CE-4B3D-85C9-B42050F5A150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881;p58">
              <a:extLst>
                <a:ext uri="{FF2B5EF4-FFF2-40B4-BE49-F238E27FC236}">
                  <a16:creationId xmlns:a16="http://schemas.microsoft.com/office/drawing/2014/main" id="{58C1D8BD-9965-4555-B43B-9C0D83EBF542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882;p58">
              <a:extLst>
                <a:ext uri="{FF2B5EF4-FFF2-40B4-BE49-F238E27FC236}">
                  <a16:creationId xmlns:a16="http://schemas.microsoft.com/office/drawing/2014/main" id="{160F60EB-E33F-43F4-81EA-6D2330B0D515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8" name="Google Shape;2798;p5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Iteration </a:t>
            </a:r>
            <a:r>
              <a:rPr lang="en-US" altLang="zh-TW" dirty="0"/>
              <a:t>Procedure</a:t>
            </a:r>
            <a:endParaRPr dirty="0"/>
          </a:p>
        </p:txBody>
      </p:sp>
      <p:sp>
        <p:nvSpPr>
          <p:cNvPr id="140" name="Google Shape;1246;p42">
            <a:extLst>
              <a:ext uri="{FF2B5EF4-FFF2-40B4-BE49-F238E27FC236}">
                <a16:creationId xmlns:a16="http://schemas.microsoft.com/office/drawing/2014/main" id="{40E895F3-3248-4BD9-8108-F31736D9F843}"/>
              </a:ext>
            </a:extLst>
          </p:cNvPr>
          <p:cNvSpPr txBox="1">
            <a:spLocks/>
          </p:cNvSpPr>
          <p:nvPr/>
        </p:nvSpPr>
        <p:spPr>
          <a:xfrm>
            <a:off x="7125319" y="3643716"/>
            <a:ext cx="2066100" cy="1649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just"/>
            <a:r>
              <a:rPr lang="en-US" altLang="zh-TW" dirty="0"/>
              <a:t>Population: 4</a:t>
            </a:r>
          </a:p>
          <a:p>
            <a:pPr marL="0" indent="0" algn="just"/>
            <a:r>
              <a:rPr lang="en-US" altLang="zh-TW" dirty="0"/>
              <a:t>Employed Ratio: 0.5</a:t>
            </a:r>
          </a:p>
          <a:p>
            <a:pPr marL="0" indent="0" algn="just"/>
            <a:endParaRPr lang="en-US" altLang="zh-TW" dirty="0"/>
          </a:p>
          <a:p>
            <a:pPr marL="0" indent="0" algn="just"/>
            <a:r>
              <a:rPr lang="en-US" altLang="zh-TW" dirty="0">
                <a:sym typeface="Wingdings" panose="05000000000000000000" pitchFamily="2" charset="2"/>
              </a:rPr>
              <a:t></a:t>
            </a:r>
            <a:r>
              <a:rPr lang="en-US" altLang="zh-TW" dirty="0"/>
              <a:t>Employed Bee: 2</a:t>
            </a:r>
          </a:p>
          <a:p>
            <a:pPr marL="0" indent="0" algn="just"/>
            <a:r>
              <a:rPr lang="en-US" altLang="zh-TW" dirty="0">
                <a:sym typeface="Wingdings" panose="05000000000000000000" pitchFamily="2" charset="2"/>
              </a:rPr>
              <a:t></a:t>
            </a:r>
            <a:r>
              <a:rPr lang="en-US" altLang="zh-TW" dirty="0"/>
              <a:t>Onlookers Bee: 2</a:t>
            </a:r>
          </a:p>
          <a:p>
            <a:pPr marL="0" indent="0" algn="just"/>
            <a:r>
              <a:rPr lang="en-US" altLang="zh-TW" dirty="0">
                <a:sym typeface="Wingdings" panose="05000000000000000000" pitchFamily="2" charset="2"/>
              </a:rPr>
              <a:t> Scarce limit: 2*dim/2</a:t>
            </a:r>
          </a:p>
          <a:p>
            <a:pPr marL="0" indent="0" algn="just"/>
            <a:endParaRPr lang="en-US" dirty="0"/>
          </a:p>
        </p:txBody>
      </p:sp>
      <p:grpSp>
        <p:nvGrpSpPr>
          <p:cNvPr id="165" name="Google Shape;1322;p43">
            <a:extLst>
              <a:ext uri="{FF2B5EF4-FFF2-40B4-BE49-F238E27FC236}">
                <a16:creationId xmlns:a16="http://schemas.microsoft.com/office/drawing/2014/main" id="{35CE9CF5-95D4-40FB-9726-1DE8BE814B22}"/>
              </a:ext>
            </a:extLst>
          </p:cNvPr>
          <p:cNvGrpSpPr/>
          <p:nvPr/>
        </p:nvGrpSpPr>
        <p:grpSpPr>
          <a:xfrm rot="-1770645">
            <a:off x="1821450" y="2439777"/>
            <a:ext cx="610185" cy="408933"/>
            <a:chOff x="238125" y="461875"/>
            <a:chExt cx="7107950" cy="4763600"/>
          </a:xfrm>
        </p:grpSpPr>
        <p:sp>
          <p:nvSpPr>
            <p:cNvPr id="166" name="Google Shape;1323;p43">
              <a:extLst>
                <a:ext uri="{FF2B5EF4-FFF2-40B4-BE49-F238E27FC236}">
                  <a16:creationId xmlns:a16="http://schemas.microsoft.com/office/drawing/2014/main" id="{C127C8E9-9F1F-4C2A-A462-391F2694074E}"/>
                </a:ext>
              </a:extLst>
            </p:cNvPr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324;p43">
              <a:extLst>
                <a:ext uri="{FF2B5EF4-FFF2-40B4-BE49-F238E27FC236}">
                  <a16:creationId xmlns:a16="http://schemas.microsoft.com/office/drawing/2014/main" id="{AE49FE9A-7959-40F6-9B4D-984DFD328121}"/>
                </a:ext>
              </a:extLst>
            </p:cNvPr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325;p43">
              <a:extLst>
                <a:ext uri="{FF2B5EF4-FFF2-40B4-BE49-F238E27FC236}">
                  <a16:creationId xmlns:a16="http://schemas.microsoft.com/office/drawing/2014/main" id="{3675DDD5-3690-46EC-9C0E-631CAF72A799}"/>
                </a:ext>
              </a:extLst>
            </p:cNvPr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26;p43">
              <a:extLst>
                <a:ext uri="{FF2B5EF4-FFF2-40B4-BE49-F238E27FC236}">
                  <a16:creationId xmlns:a16="http://schemas.microsoft.com/office/drawing/2014/main" id="{68CA2B8A-4C85-474B-AEF5-2AA3167BB2C5}"/>
                </a:ext>
              </a:extLst>
            </p:cNvPr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327;p43">
              <a:extLst>
                <a:ext uri="{FF2B5EF4-FFF2-40B4-BE49-F238E27FC236}">
                  <a16:creationId xmlns:a16="http://schemas.microsoft.com/office/drawing/2014/main" id="{F3AD46EE-A8D5-465B-A837-2CE42B7DA7B0}"/>
                </a:ext>
              </a:extLst>
            </p:cNvPr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328;p43">
              <a:extLst>
                <a:ext uri="{FF2B5EF4-FFF2-40B4-BE49-F238E27FC236}">
                  <a16:creationId xmlns:a16="http://schemas.microsoft.com/office/drawing/2014/main" id="{77C2829A-A7BC-4DB1-9B28-07DB0778696B}"/>
                </a:ext>
              </a:extLst>
            </p:cNvPr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29;p43">
              <a:extLst>
                <a:ext uri="{FF2B5EF4-FFF2-40B4-BE49-F238E27FC236}">
                  <a16:creationId xmlns:a16="http://schemas.microsoft.com/office/drawing/2014/main" id="{0555D368-1D4C-4D45-BF7D-FD3DE3AB7CCB}"/>
                </a:ext>
              </a:extLst>
            </p:cNvPr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30;p43">
              <a:extLst>
                <a:ext uri="{FF2B5EF4-FFF2-40B4-BE49-F238E27FC236}">
                  <a16:creationId xmlns:a16="http://schemas.microsoft.com/office/drawing/2014/main" id="{AFF1CD53-F665-43D5-872B-15D115E69D8F}"/>
                </a:ext>
              </a:extLst>
            </p:cNvPr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331;p43">
              <a:extLst>
                <a:ext uri="{FF2B5EF4-FFF2-40B4-BE49-F238E27FC236}">
                  <a16:creationId xmlns:a16="http://schemas.microsoft.com/office/drawing/2014/main" id="{4228C2C3-77B4-4FC5-91F1-6145EE619411}"/>
                </a:ext>
              </a:extLst>
            </p:cNvPr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332;p43">
              <a:extLst>
                <a:ext uri="{FF2B5EF4-FFF2-40B4-BE49-F238E27FC236}">
                  <a16:creationId xmlns:a16="http://schemas.microsoft.com/office/drawing/2014/main" id="{308AE3D4-1F6F-4E52-94AD-7D9297C28AAC}"/>
                </a:ext>
              </a:extLst>
            </p:cNvPr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333;p43">
              <a:extLst>
                <a:ext uri="{FF2B5EF4-FFF2-40B4-BE49-F238E27FC236}">
                  <a16:creationId xmlns:a16="http://schemas.microsoft.com/office/drawing/2014/main" id="{A7893703-3CDA-4AD6-B4B3-EB1F3D4F3236}"/>
                </a:ext>
              </a:extLst>
            </p:cNvPr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334;p43">
              <a:extLst>
                <a:ext uri="{FF2B5EF4-FFF2-40B4-BE49-F238E27FC236}">
                  <a16:creationId xmlns:a16="http://schemas.microsoft.com/office/drawing/2014/main" id="{AC074AB4-C5C9-4771-ACA7-1F7C5D737413}"/>
                </a:ext>
              </a:extLst>
            </p:cNvPr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335;p43">
              <a:extLst>
                <a:ext uri="{FF2B5EF4-FFF2-40B4-BE49-F238E27FC236}">
                  <a16:creationId xmlns:a16="http://schemas.microsoft.com/office/drawing/2014/main" id="{86C6266D-F0B0-4829-9CB7-B52228426951}"/>
                </a:ext>
              </a:extLst>
            </p:cNvPr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336;p43">
              <a:extLst>
                <a:ext uri="{FF2B5EF4-FFF2-40B4-BE49-F238E27FC236}">
                  <a16:creationId xmlns:a16="http://schemas.microsoft.com/office/drawing/2014/main" id="{D2798D59-624C-424A-A06F-3AAA9A9DDFD6}"/>
                </a:ext>
              </a:extLst>
            </p:cNvPr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337;p43">
              <a:extLst>
                <a:ext uri="{FF2B5EF4-FFF2-40B4-BE49-F238E27FC236}">
                  <a16:creationId xmlns:a16="http://schemas.microsoft.com/office/drawing/2014/main" id="{F90BE005-8D9C-4652-AA6E-EB71E9430D21}"/>
                </a:ext>
              </a:extLst>
            </p:cNvPr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3050855.png (512×512)">
            <a:extLst>
              <a:ext uri="{FF2B5EF4-FFF2-40B4-BE49-F238E27FC236}">
                <a16:creationId xmlns:a16="http://schemas.microsoft.com/office/drawing/2014/main" id="{DED6E0A9-C126-4C78-AE9A-75273B023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836" y="2234294"/>
            <a:ext cx="1131387" cy="1131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68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46914E-6 C -0.00278 -0.06666 -0.15105 0.04414 -0.15417 -0.02469 C -0.15434 -0.07253 -0.1257 -0.1642 -0.14393 -0.18179 C -0.17049 -0.20308 -0.27205 -0.25679 -0.30799 -0.25216 " pathEditMode="relative" rAng="12540000" ptsTypes="AAAA">
                                      <p:cBhvr>
                                        <p:cTn id="6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55" y="-10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31 C 0.0217 0.01327 0.08281 -0.11574 0.10469 -0.10247 C 0.13438 -0.1105 0.20972 0.07531 0.24028 0.06852 C 0.26285 0.05555 0.23038 -0.18889 0.2533 -0.20031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56" y="-65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816 -0.2534 C -0.3257 -0.20093 -0.41893 0.01697 -0.39948 -0.10433 C -0.38091 -0.14599 -0.38039 -0.01791 -0.35764 -0.02902 " pathEditMode="relative" rAng="0" ptsTypes="AAA">
                                      <p:cBhvr>
                                        <p:cTn id="12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05" y="112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33 -0.20031 C 0.27483 -0.18642 0.29879 -0.06976 0.32153 -0.05618 C 0.33889 -0.08118 0.25295 -0.14784 0.26059 -0.20803 " pathEditMode="relative" rAng="0" ptsTypes="AAA">
                                      <p:cBhvr>
                                        <p:cTn id="16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4" y="68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8951 L -0.36216 -0.09167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08" y="-1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32099E-6 L 0.24063 -0.23951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31" y="-119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632 -0.08365 C -0.36077 -0.07007 -0.33195 0.01882 -0.31302 0.02685 C -0.28368 0.00802 -0.29028 -0.06451 -0.29288 -0.09044 " pathEditMode="relative" rAng="0" ptsTypes="AAA">
                                      <p:cBhvr>
                                        <p:cTn id="34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2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063 -0.2395 C 0.25434 -0.22407 0.1974 -0.35524 0.18143 -0.23302 C 0.15295 0.04723 0.12466 -0.16574 0.1165 -0.2037 " pathEditMode="relative" rAng="0" ptsTypes="AAA">
                                      <p:cBhvr>
                                        <p:cTn id="38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94" y="5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96296E-6 C 0.0224 0.01235 -0.07882 0.22439 -0.0566 0.23735 C -0.05191 0.28951 0.08715 0.23025 0.07917 0.28766 " pathEditMode="relative" rAng="0" ptsTypes="AAA">
                                      <p:cBhvr>
                                        <p:cTn id="55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" y="143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F335C7-AC0D-4727-A06D-5F47F52BD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445025"/>
            <a:ext cx="7730700" cy="572700"/>
          </a:xfrm>
        </p:spPr>
        <p:txBody>
          <a:bodyPr/>
          <a:lstStyle/>
          <a:p>
            <a:pPr lvl="0"/>
            <a:r>
              <a:rPr lang="en-US" altLang="zh-TW" dirty="0"/>
              <a:t>ABC vs. </a:t>
            </a:r>
            <a:r>
              <a:rPr lang="en-US" altLang="zh-TW" dirty="0" err="1"/>
              <a:t>dABC</a:t>
            </a:r>
            <a:r>
              <a:rPr lang="en-US" altLang="zh-TW" dirty="0"/>
              <a:t>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05F3858-A25E-4F60-BE25-D70F5999102A}"/>
              </a:ext>
            </a:extLst>
          </p:cNvPr>
          <p:cNvSpPr txBox="1"/>
          <p:nvPr/>
        </p:nvSpPr>
        <p:spPr>
          <a:xfrm>
            <a:off x="713225" y="1581682"/>
            <a:ext cx="3892550" cy="2303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dirty="0"/>
              <a:t>Adding directional factor to improve original ABC randomly search for food 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S is artificial bee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N is food source location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d is a directional factor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r is a random number between [0, 1]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l-GR" altLang="zh-TW" dirty="0"/>
              <a:t>φ</a:t>
            </a:r>
            <a:r>
              <a:rPr lang="en-US" altLang="zh-TW" dirty="0"/>
              <a:t> is  a random number between [-1, 1]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01DC6F5-6E8E-4206-B878-266E86825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3348" y="3137735"/>
            <a:ext cx="4094721" cy="16677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6707DEE8-BA47-497F-93AA-3D617DAC7D9F}"/>
                  </a:ext>
                </a:extLst>
              </p:cNvPr>
              <p:cNvSpPr txBox="1"/>
              <p:nvPr/>
            </p:nvSpPr>
            <p:spPr>
              <a:xfrm>
                <a:off x="5030506" y="1628966"/>
                <a:ext cx="3413419" cy="9710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2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l-GR" altLang="zh-TW" i="1"/>
                                <m:t>φ</m:t>
                              </m:r>
                              <m:r>
                                <a:rPr lang="el-GR" altLang="zh-TW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TW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     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=0)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m:rPr>
                                  <m:nor/>
                                </m:rPr>
                                <a:rPr lang="en-US" altLang="zh-TW" b="0" i="1" smtClean="0"/>
                                <m:t>r</m:t>
                              </m:r>
                              <m:r>
                                <a:rPr lang="el-GR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d>
                                <m:d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=1)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en-US" altLang="zh-TW" b="0" i="1" smtClean="0"/>
                                <m:t>r</m:t>
                              </m:r>
                              <m:r>
                                <a:rPr lang="el-GR" altLang="zh-TW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d>
                                <m:dPr>
                                  <m:ctrlP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US" altLang="zh-TW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altLang="zh-TW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altLang="zh-TW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altLang="zh-TW" b="0" i="1" smtClean="0">
                                  <a:latin typeface="Cambria Math" panose="02040503050406030204" pitchFamily="18" charset="0"/>
                                </a:rPr>
                                <m:t>=−1)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6707DEE8-BA47-497F-93AA-3D617DAC7D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0506" y="1628966"/>
                <a:ext cx="3413419" cy="9710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48089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44"/>
          <p:cNvSpPr txBox="1">
            <a:spLocks noGrp="1"/>
          </p:cNvSpPr>
          <p:nvPr>
            <p:ph type="title" idx="2"/>
          </p:nvPr>
        </p:nvSpPr>
        <p:spPr>
          <a:xfrm flipH="1">
            <a:off x="7200000" y="1800000"/>
            <a:ext cx="131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359" name="Google Shape;1359;p44"/>
          <p:cNvSpPr txBox="1">
            <a:spLocks noGrp="1"/>
          </p:cNvSpPr>
          <p:nvPr>
            <p:ph type="title"/>
          </p:nvPr>
        </p:nvSpPr>
        <p:spPr>
          <a:xfrm flipH="1">
            <a:off x="1260000" y="2520000"/>
            <a:ext cx="7200000" cy="18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5400" dirty="0"/>
              <a:t>Benchmark Comparison. </a:t>
            </a:r>
            <a:endParaRPr dirty="0"/>
          </a:p>
        </p:txBody>
      </p:sp>
      <p:grpSp>
        <p:nvGrpSpPr>
          <p:cNvPr id="1361" name="Google Shape;1361;p44"/>
          <p:cNvGrpSpPr/>
          <p:nvPr/>
        </p:nvGrpSpPr>
        <p:grpSpPr>
          <a:xfrm rot="6542950">
            <a:off x="1718760" y="646701"/>
            <a:ext cx="1690327" cy="1599227"/>
            <a:chOff x="4148746" y="2889997"/>
            <a:chExt cx="846407" cy="800790"/>
          </a:xfrm>
        </p:grpSpPr>
        <p:grpSp>
          <p:nvGrpSpPr>
            <p:cNvPr id="1362" name="Google Shape;1362;p44"/>
            <p:cNvGrpSpPr/>
            <p:nvPr/>
          </p:nvGrpSpPr>
          <p:grpSpPr>
            <a:xfrm>
              <a:off x="4148746" y="3205749"/>
              <a:ext cx="458515" cy="485038"/>
              <a:chOff x="1311125" y="238125"/>
              <a:chExt cx="4903900" cy="5187575"/>
            </a:xfrm>
          </p:grpSpPr>
          <p:sp>
            <p:nvSpPr>
              <p:cNvPr id="1363" name="Google Shape;1363;p44"/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4"/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4"/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4"/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4"/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4"/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4"/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4"/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" name="Google Shape;1371;p44"/>
            <p:cNvGrpSpPr/>
            <p:nvPr/>
          </p:nvGrpSpPr>
          <p:grpSpPr>
            <a:xfrm>
              <a:off x="4607255" y="3173981"/>
              <a:ext cx="387898" cy="410337"/>
              <a:chOff x="1311125" y="238125"/>
              <a:chExt cx="4903900" cy="5187575"/>
            </a:xfrm>
          </p:grpSpPr>
          <p:sp>
            <p:nvSpPr>
              <p:cNvPr id="1372" name="Google Shape;1372;p44"/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4"/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4"/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4"/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4"/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4"/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44"/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4"/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44"/>
            <p:cNvGrpSpPr/>
            <p:nvPr/>
          </p:nvGrpSpPr>
          <p:grpSpPr>
            <a:xfrm>
              <a:off x="4385657" y="2889997"/>
              <a:ext cx="297667" cy="314886"/>
              <a:chOff x="1311125" y="238125"/>
              <a:chExt cx="4903900" cy="5187575"/>
            </a:xfrm>
          </p:grpSpPr>
          <p:sp>
            <p:nvSpPr>
              <p:cNvPr id="1381" name="Google Shape;1381;p44"/>
              <p:cNvSpPr/>
              <p:nvPr/>
            </p:nvSpPr>
            <p:spPr>
              <a:xfrm>
                <a:off x="1311125" y="238125"/>
                <a:ext cx="4903900" cy="5187575"/>
              </a:xfrm>
              <a:custGeom>
                <a:avLst/>
                <a:gdLst/>
                <a:ahLst/>
                <a:cxnLst/>
                <a:rect l="l" t="t" r="r" b="b"/>
                <a:pathLst>
                  <a:path w="196156" h="207503" extrusionOk="0">
                    <a:moveTo>
                      <a:pt x="98462" y="0"/>
                    </a:moveTo>
                    <a:cubicBezTo>
                      <a:pt x="78326" y="256"/>
                      <a:pt x="61603" y="15614"/>
                      <a:pt x="59641" y="35664"/>
                    </a:cubicBezTo>
                    <a:cubicBezTo>
                      <a:pt x="58702" y="35238"/>
                      <a:pt x="57849" y="34811"/>
                      <a:pt x="56910" y="34470"/>
                    </a:cubicBezTo>
                    <a:cubicBezTo>
                      <a:pt x="52388" y="32678"/>
                      <a:pt x="47525" y="31825"/>
                      <a:pt x="42662" y="31825"/>
                    </a:cubicBezTo>
                    <a:cubicBezTo>
                      <a:pt x="25427" y="31910"/>
                      <a:pt x="10239" y="43173"/>
                      <a:pt x="5120" y="59640"/>
                    </a:cubicBezTo>
                    <a:cubicBezTo>
                      <a:pt x="1" y="76107"/>
                      <a:pt x="6229" y="93939"/>
                      <a:pt x="20393" y="103751"/>
                    </a:cubicBezTo>
                    <a:cubicBezTo>
                      <a:pt x="6400" y="113648"/>
                      <a:pt x="427" y="131481"/>
                      <a:pt x="5547" y="147777"/>
                    </a:cubicBezTo>
                    <a:cubicBezTo>
                      <a:pt x="10751" y="164159"/>
                      <a:pt x="25939" y="175251"/>
                      <a:pt x="43003" y="175336"/>
                    </a:cubicBezTo>
                    <a:lnTo>
                      <a:pt x="43088" y="175336"/>
                    </a:lnTo>
                    <a:cubicBezTo>
                      <a:pt x="48719" y="175251"/>
                      <a:pt x="54265" y="174056"/>
                      <a:pt x="59470" y="171753"/>
                    </a:cubicBezTo>
                    <a:cubicBezTo>
                      <a:pt x="61347" y="191974"/>
                      <a:pt x="78326" y="207502"/>
                      <a:pt x="98633" y="207502"/>
                    </a:cubicBezTo>
                    <a:cubicBezTo>
                      <a:pt x="119024" y="207417"/>
                      <a:pt x="136003" y="191888"/>
                      <a:pt x="137880" y="171582"/>
                    </a:cubicBezTo>
                    <a:cubicBezTo>
                      <a:pt x="143085" y="174056"/>
                      <a:pt x="148716" y="175251"/>
                      <a:pt x="154433" y="175336"/>
                    </a:cubicBezTo>
                    <a:cubicBezTo>
                      <a:pt x="176190" y="175251"/>
                      <a:pt x="193766" y="157674"/>
                      <a:pt x="193851" y="136003"/>
                    </a:cubicBezTo>
                    <a:lnTo>
                      <a:pt x="193851" y="135832"/>
                    </a:lnTo>
                    <a:cubicBezTo>
                      <a:pt x="193766" y="123119"/>
                      <a:pt x="187538" y="111259"/>
                      <a:pt x="177214" y="103922"/>
                    </a:cubicBezTo>
                    <a:cubicBezTo>
                      <a:pt x="189927" y="94963"/>
                      <a:pt x="196155" y="79349"/>
                      <a:pt x="193169" y="64162"/>
                    </a:cubicBezTo>
                    <a:cubicBezTo>
                      <a:pt x="193169" y="63565"/>
                      <a:pt x="192998" y="62967"/>
                      <a:pt x="192913" y="62455"/>
                    </a:cubicBezTo>
                    <a:cubicBezTo>
                      <a:pt x="188661" y="44854"/>
                      <a:pt x="172970" y="32422"/>
                      <a:pt x="154874" y="32422"/>
                    </a:cubicBezTo>
                    <a:cubicBezTo>
                      <a:pt x="154813" y="32422"/>
                      <a:pt x="154751" y="32422"/>
                      <a:pt x="154689" y="32422"/>
                    </a:cubicBezTo>
                    <a:cubicBezTo>
                      <a:pt x="148972" y="32422"/>
                      <a:pt x="143256" y="33702"/>
                      <a:pt x="138136" y="36091"/>
                    </a:cubicBezTo>
                    <a:cubicBezTo>
                      <a:pt x="136771" y="20563"/>
                      <a:pt x="126362" y="7338"/>
                      <a:pt x="111601" y="2304"/>
                    </a:cubicBezTo>
                    <a:cubicBezTo>
                      <a:pt x="111089" y="2048"/>
                      <a:pt x="110407" y="1792"/>
                      <a:pt x="109810" y="1621"/>
                    </a:cubicBezTo>
                    <a:cubicBezTo>
                      <a:pt x="106226" y="597"/>
                      <a:pt x="102557" y="0"/>
                      <a:pt x="988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4"/>
              <p:cNvSpPr/>
              <p:nvPr/>
            </p:nvSpPr>
            <p:spPr>
              <a:xfrm>
                <a:off x="3397250" y="2462875"/>
                <a:ext cx="767925" cy="753000"/>
              </a:xfrm>
              <a:custGeom>
                <a:avLst/>
                <a:gdLst/>
                <a:ahLst/>
                <a:cxnLst/>
                <a:rect l="l" t="t" r="r" b="b"/>
                <a:pathLst>
                  <a:path w="30717" h="30120" extrusionOk="0">
                    <a:moveTo>
                      <a:pt x="15273" y="0"/>
                    </a:moveTo>
                    <a:lnTo>
                      <a:pt x="8106" y="1878"/>
                    </a:lnTo>
                    <a:cubicBezTo>
                      <a:pt x="7765" y="2048"/>
                      <a:pt x="7423" y="2219"/>
                      <a:pt x="7167" y="2475"/>
                    </a:cubicBezTo>
                    <a:lnTo>
                      <a:pt x="2048" y="7679"/>
                    </a:lnTo>
                    <a:lnTo>
                      <a:pt x="0" y="14676"/>
                    </a:lnTo>
                    <a:cubicBezTo>
                      <a:pt x="0" y="14846"/>
                      <a:pt x="0" y="15017"/>
                      <a:pt x="0" y="15188"/>
                    </a:cubicBezTo>
                    <a:cubicBezTo>
                      <a:pt x="0" y="15444"/>
                      <a:pt x="0" y="15614"/>
                      <a:pt x="0" y="15785"/>
                    </a:cubicBezTo>
                    <a:lnTo>
                      <a:pt x="2048" y="22781"/>
                    </a:lnTo>
                    <a:lnTo>
                      <a:pt x="7253" y="27815"/>
                    </a:lnTo>
                    <a:cubicBezTo>
                      <a:pt x="7509" y="27986"/>
                      <a:pt x="7850" y="28157"/>
                      <a:pt x="8191" y="28327"/>
                    </a:cubicBezTo>
                    <a:lnTo>
                      <a:pt x="15443" y="30119"/>
                    </a:lnTo>
                    <a:lnTo>
                      <a:pt x="22525" y="28327"/>
                    </a:lnTo>
                    <a:cubicBezTo>
                      <a:pt x="22952" y="28242"/>
                      <a:pt x="23208" y="27986"/>
                      <a:pt x="23549" y="27815"/>
                    </a:cubicBezTo>
                    <a:lnTo>
                      <a:pt x="28668" y="22525"/>
                    </a:lnTo>
                    <a:lnTo>
                      <a:pt x="30716" y="15529"/>
                    </a:lnTo>
                    <a:cubicBezTo>
                      <a:pt x="30716" y="15358"/>
                      <a:pt x="30716" y="15188"/>
                      <a:pt x="30716" y="15017"/>
                    </a:cubicBezTo>
                    <a:cubicBezTo>
                      <a:pt x="30716" y="14846"/>
                      <a:pt x="30716" y="14591"/>
                      <a:pt x="30716" y="14420"/>
                    </a:cubicBezTo>
                    <a:lnTo>
                      <a:pt x="28583" y="7679"/>
                    </a:lnTo>
                    <a:lnTo>
                      <a:pt x="23464" y="2475"/>
                    </a:lnTo>
                    <a:cubicBezTo>
                      <a:pt x="23122" y="2219"/>
                      <a:pt x="22781" y="2048"/>
                      <a:pt x="22440" y="1878"/>
                    </a:cubicBezTo>
                    <a:lnTo>
                      <a:pt x="15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4"/>
              <p:cNvSpPr/>
              <p:nvPr/>
            </p:nvSpPr>
            <p:spPr>
              <a:xfrm>
                <a:off x="3988100" y="1372900"/>
                <a:ext cx="1906950" cy="1450475"/>
              </a:xfrm>
              <a:custGeom>
                <a:avLst/>
                <a:gdLst/>
                <a:ahLst/>
                <a:cxnLst/>
                <a:rect l="l" t="t" r="r" b="b"/>
                <a:pathLst>
                  <a:path w="76278" h="58019" extrusionOk="0">
                    <a:moveTo>
                      <a:pt x="47610" y="0"/>
                    </a:moveTo>
                    <a:cubicBezTo>
                      <a:pt x="41723" y="0"/>
                      <a:pt x="36006" y="1963"/>
                      <a:pt x="31228" y="5461"/>
                    </a:cubicBezTo>
                    <a:cubicBezTo>
                      <a:pt x="23037" y="11775"/>
                      <a:pt x="16041" y="19539"/>
                      <a:pt x="10666" y="28327"/>
                    </a:cubicBezTo>
                    <a:lnTo>
                      <a:pt x="0" y="45647"/>
                    </a:lnTo>
                    <a:cubicBezTo>
                      <a:pt x="2133" y="47012"/>
                      <a:pt x="3925" y="48804"/>
                      <a:pt x="5120" y="51022"/>
                    </a:cubicBezTo>
                    <a:cubicBezTo>
                      <a:pt x="6399" y="53156"/>
                      <a:pt x="7082" y="55545"/>
                      <a:pt x="7167" y="58019"/>
                    </a:cubicBezTo>
                    <a:lnTo>
                      <a:pt x="27559" y="57507"/>
                    </a:lnTo>
                    <a:cubicBezTo>
                      <a:pt x="37883" y="57251"/>
                      <a:pt x="48036" y="55118"/>
                      <a:pt x="57592" y="51022"/>
                    </a:cubicBezTo>
                    <a:cubicBezTo>
                      <a:pt x="69708" y="45989"/>
                      <a:pt x="76278" y="32849"/>
                      <a:pt x="73206" y="20136"/>
                    </a:cubicBezTo>
                    <a:lnTo>
                      <a:pt x="73206" y="20136"/>
                    </a:lnTo>
                    <a:lnTo>
                      <a:pt x="73377" y="20221"/>
                    </a:lnTo>
                    <a:cubicBezTo>
                      <a:pt x="70476" y="8362"/>
                      <a:pt x="59811" y="0"/>
                      <a:pt x="476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4"/>
              <p:cNvSpPr/>
              <p:nvPr/>
            </p:nvSpPr>
            <p:spPr>
              <a:xfrm>
                <a:off x="3983825" y="2855350"/>
                <a:ext cx="1853650" cy="1451850"/>
              </a:xfrm>
              <a:custGeom>
                <a:avLst/>
                <a:gdLst/>
                <a:ahLst/>
                <a:cxnLst/>
                <a:rect l="l" t="t" r="r" b="b"/>
                <a:pathLst>
                  <a:path w="74146" h="58074" extrusionOk="0">
                    <a:moveTo>
                      <a:pt x="7168" y="1"/>
                    </a:moveTo>
                    <a:cubicBezTo>
                      <a:pt x="7082" y="2475"/>
                      <a:pt x="6400" y="4864"/>
                      <a:pt x="5120" y="6997"/>
                    </a:cubicBezTo>
                    <a:cubicBezTo>
                      <a:pt x="3926" y="9130"/>
                      <a:pt x="2134" y="10922"/>
                      <a:pt x="1" y="12202"/>
                    </a:cubicBezTo>
                    <a:lnTo>
                      <a:pt x="10666" y="29607"/>
                    </a:lnTo>
                    <a:cubicBezTo>
                      <a:pt x="16041" y="38481"/>
                      <a:pt x="23038" y="46245"/>
                      <a:pt x="31314" y="52474"/>
                    </a:cubicBezTo>
                    <a:cubicBezTo>
                      <a:pt x="36297" y="56333"/>
                      <a:pt x="41937" y="58073"/>
                      <a:pt x="47450" y="58073"/>
                    </a:cubicBezTo>
                    <a:cubicBezTo>
                      <a:pt x="61194" y="58073"/>
                      <a:pt x="74145" y="47256"/>
                      <a:pt x="74145" y="31484"/>
                    </a:cubicBezTo>
                    <a:cubicBezTo>
                      <a:pt x="74060" y="20734"/>
                      <a:pt x="67490" y="11092"/>
                      <a:pt x="57593" y="6997"/>
                    </a:cubicBezTo>
                    <a:cubicBezTo>
                      <a:pt x="48037" y="2987"/>
                      <a:pt x="37883" y="769"/>
                      <a:pt x="27560" y="513"/>
                    </a:cubicBezTo>
                    <a:lnTo>
                      <a:pt x="716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4"/>
              <p:cNvSpPr/>
              <p:nvPr/>
            </p:nvSpPr>
            <p:spPr>
              <a:xfrm>
                <a:off x="3113875" y="563375"/>
                <a:ext cx="1369100" cy="1933650"/>
              </a:xfrm>
              <a:custGeom>
                <a:avLst/>
                <a:gdLst/>
                <a:ahLst/>
                <a:cxnLst/>
                <a:rect l="l" t="t" r="r" b="b"/>
                <a:pathLst>
                  <a:path w="54764" h="77346" extrusionOk="0">
                    <a:moveTo>
                      <a:pt x="26670" y="1"/>
                    </a:moveTo>
                    <a:cubicBezTo>
                      <a:pt x="12420" y="1"/>
                      <a:pt x="0" y="11616"/>
                      <a:pt x="73" y="26835"/>
                    </a:cubicBezTo>
                    <a:cubicBezTo>
                      <a:pt x="73" y="27944"/>
                      <a:pt x="158" y="29054"/>
                      <a:pt x="329" y="30163"/>
                    </a:cubicBezTo>
                    <a:cubicBezTo>
                      <a:pt x="1609" y="40487"/>
                      <a:pt x="4851" y="50384"/>
                      <a:pt x="9799" y="59428"/>
                    </a:cubicBezTo>
                    <a:lnTo>
                      <a:pt x="19526" y="77346"/>
                    </a:lnTo>
                    <a:cubicBezTo>
                      <a:pt x="21745" y="76108"/>
                      <a:pt x="24219" y="75490"/>
                      <a:pt x="26693" y="75490"/>
                    </a:cubicBezTo>
                    <a:cubicBezTo>
                      <a:pt x="29167" y="75490"/>
                      <a:pt x="31642" y="76108"/>
                      <a:pt x="33860" y="77346"/>
                    </a:cubicBezTo>
                    <a:lnTo>
                      <a:pt x="43757" y="59513"/>
                    </a:lnTo>
                    <a:cubicBezTo>
                      <a:pt x="48621" y="50469"/>
                      <a:pt x="51778" y="40572"/>
                      <a:pt x="53058" y="30248"/>
                    </a:cubicBezTo>
                    <a:cubicBezTo>
                      <a:pt x="54764" y="17194"/>
                      <a:pt x="46744" y="4908"/>
                      <a:pt x="34116" y="1153"/>
                    </a:cubicBezTo>
                    <a:lnTo>
                      <a:pt x="34116" y="1068"/>
                    </a:lnTo>
                    <a:cubicBezTo>
                      <a:pt x="31616" y="343"/>
                      <a:pt x="29116" y="1"/>
                      <a:pt x="26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4"/>
              <p:cNvSpPr/>
              <p:nvPr/>
            </p:nvSpPr>
            <p:spPr>
              <a:xfrm>
                <a:off x="3068750" y="3175300"/>
                <a:ext cx="1373700" cy="1933850"/>
              </a:xfrm>
              <a:custGeom>
                <a:avLst/>
                <a:gdLst/>
                <a:ahLst/>
                <a:cxnLst/>
                <a:rect l="l" t="t" r="r" b="b"/>
                <a:pathLst>
                  <a:path w="54948" h="77354" extrusionOk="0">
                    <a:moveTo>
                      <a:pt x="21161" y="1"/>
                    </a:moveTo>
                    <a:lnTo>
                      <a:pt x="11434" y="17918"/>
                    </a:lnTo>
                    <a:cubicBezTo>
                      <a:pt x="6485" y="26963"/>
                      <a:pt x="3328" y="36945"/>
                      <a:pt x="1963" y="47184"/>
                    </a:cubicBezTo>
                    <a:cubicBezTo>
                      <a:pt x="1" y="62456"/>
                      <a:pt x="11263" y="76279"/>
                      <a:pt x="26621" y="77302"/>
                    </a:cubicBezTo>
                    <a:cubicBezTo>
                      <a:pt x="27181" y="77337"/>
                      <a:pt x="27737" y="77353"/>
                      <a:pt x="28290" y="77353"/>
                    </a:cubicBezTo>
                    <a:cubicBezTo>
                      <a:pt x="42907" y="77353"/>
                      <a:pt x="54948" y="65562"/>
                      <a:pt x="54948" y="50682"/>
                    </a:cubicBezTo>
                    <a:cubicBezTo>
                      <a:pt x="54948" y="49573"/>
                      <a:pt x="54863" y="48378"/>
                      <a:pt x="54692" y="47269"/>
                    </a:cubicBezTo>
                    <a:cubicBezTo>
                      <a:pt x="53412" y="36945"/>
                      <a:pt x="50255" y="27048"/>
                      <a:pt x="45307" y="17918"/>
                    </a:cubicBezTo>
                    <a:lnTo>
                      <a:pt x="35495" y="1"/>
                    </a:lnTo>
                    <a:cubicBezTo>
                      <a:pt x="33361" y="1195"/>
                      <a:pt x="30887" y="1793"/>
                      <a:pt x="28413" y="1793"/>
                    </a:cubicBezTo>
                    <a:cubicBezTo>
                      <a:pt x="25853" y="1793"/>
                      <a:pt x="23379" y="1195"/>
                      <a:pt x="21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4"/>
              <p:cNvSpPr/>
              <p:nvPr/>
            </p:nvSpPr>
            <p:spPr>
              <a:xfrm>
                <a:off x="1675875" y="2853225"/>
                <a:ext cx="1900575" cy="1452625"/>
              </a:xfrm>
              <a:custGeom>
                <a:avLst/>
                <a:gdLst/>
                <a:ahLst/>
                <a:cxnLst/>
                <a:rect l="l" t="t" r="r" b="b"/>
                <a:pathLst>
                  <a:path w="76023" h="58105" extrusionOk="0">
                    <a:moveTo>
                      <a:pt x="68941" y="0"/>
                    </a:moveTo>
                    <a:lnTo>
                      <a:pt x="48634" y="512"/>
                    </a:lnTo>
                    <a:cubicBezTo>
                      <a:pt x="38225" y="683"/>
                      <a:pt x="28072" y="2901"/>
                      <a:pt x="18516" y="6911"/>
                    </a:cubicBezTo>
                    <a:cubicBezTo>
                      <a:pt x="6741" y="11775"/>
                      <a:pt x="1" y="24232"/>
                      <a:pt x="2475" y="36689"/>
                    </a:cubicBezTo>
                    <a:cubicBezTo>
                      <a:pt x="4949" y="49146"/>
                      <a:pt x="15785" y="58104"/>
                      <a:pt x="28498" y="58104"/>
                    </a:cubicBezTo>
                    <a:cubicBezTo>
                      <a:pt x="34385" y="58104"/>
                      <a:pt x="40102" y="56227"/>
                      <a:pt x="44795" y="52644"/>
                    </a:cubicBezTo>
                    <a:cubicBezTo>
                      <a:pt x="53071" y="46415"/>
                      <a:pt x="60067" y="38651"/>
                      <a:pt x="65442" y="29778"/>
                    </a:cubicBezTo>
                    <a:lnTo>
                      <a:pt x="76022" y="12457"/>
                    </a:lnTo>
                    <a:cubicBezTo>
                      <a:pt x="73889" y="11092"/>
                      <a:pt x="72183" y="9215"/>
                      <a:pt x="70988" y="6911"/>
                    </a:cubicBezTo>
                    <a:cubicBezTo>
                      <a:pt x="69708" y="4864"/>
                      <a:pt x="69026" y="2389"/>
                      <a:pt x="68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4"/>
              <p:cNvSpPr/>
              <p:nvPr/>
            </p:nvSpPr>
            <p:spPr>
              <a:xfrm>
                <a:off x="1590550" y="1353900"/>
                <a:ext cx="1985900" cy="1465225"/>
              </a:xfrm>
              <a:custGeom>
                <a:avLst/>
                <a:gdLst/>
                <a:ahLst/>
                <a:cxnLst/>
                <a:rect l="l" t="t" r="r" b="b"/>
                <a:pathLst>
                  <a:path w="79436" h="58609" extrusionOk="0">
                    <a:moveTo>
                      <a:pt x="31318" y="1"/>
                    </a:moveTo>
                    <a:cubicBezTo>
                      <a:pt x="22193" y="1"/>
                      <a:pt x="13213" y="4657"/>
                      <a:pt x="8192" y="13302"/>
                    </a:cubicBezTo>
                    <a:cubicBezTo>
                      <a:pt x="1" y="27551"/>
                      <a:pt x="6485" y="45810"/>
                      <a:pt x="21843" y="51612"/>
                    </a:cubicBezTo>
                    <a:cubicBezTo>
                      <a:pt x="31399" y="55622"/>
                      <a:pt x="41638" y="57840"/>
                      <a:pt x="51962" y="58096"/>
                    </a:cubicBezTo>
                    <a:lnTo>
                      <a:pt x="72354" y="58608"/>
                    </a:lnTo>
                    <a:cubicBezTo>
                      <a:pt x="72439" y="56134"/>
                      <a:pt x="73121" y="53660"/>
                      <a:pt x="74401" y="51612"/>
                    </a:cubicBezTo>
                    <a:cubicBezTo>
                      <a:pt x="75596" y="49393"/>
                      <a:pt x="77388" y="47602"/>
                      <a:pt x="79435" y="46322"/>
                    </a:cubicBezTo>
                    <a:lnTo>
                      <a:pt x="68855" y="28916"/>
                    </a:lnTo>
                    <a:cubicBezTo>
                      <a:pt x="63480" y="20128"/>
                      <a:pt x="56484" y="12364"/>
                      <a:pt x="48208" y="6050"/>
                    </a:cubicBezTo>
                    <a:cubicBezTo>
                      <a:pt x="43208" y="1957"/>
                      <a:pt x="37233" y="1"/>
                      <a:pt x="31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9" name="Google Shape;1389;p44"/>
          <p:cNvGrpSpPr/>
          <p:nvPr/>
        </p:nvGrpSpPr>
        <p:grpSpPr>
          <a:xfrm rot="2111437">
            <a:off x="269257" y="3070231"/>
            <a:ext cx="1595994" cy="1070266"/>
            <a:chOff x="238125" y="461875"/>
            <a:chExt cx="7107950" cy="4763600"/>
          </a:xfrm>
        </p:grpSpPr>
        <p:sp>
          <p:nvSpPr>
            <p:cNvPr id="1390" name="Google Shape;1390;p44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4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4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4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4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4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4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4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4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4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4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4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44"/>
          <p:cNvGrpSpPr/>
          <p:nvPr/>
        </p:nvGrpSpPr>
        <p:grpSpPr>
          <a:xfrm rot="-7839973">
            <a:off x="7146918" y="618674"/>
            <a:ext cx="884606" cy="592845"/>
            <a:chOff x="238125" y="461875"/>
            <a:chExt cx="7107950" cy="4763600"/>
          </a:xfrm>
        </p:grpSpPr>
        <p:sp>
          <p:nvSpPr>
            <p:cNvPr id="1406" name="Google Shape;1406;p44"/>
            <p:cNvSpPr/>
            <p:nvPr/>
          </p:nvSpPr>
          <p:spPr>
            <a:xfrm>
              <a:off x="238125" y="461875"/>
              <a:ext cx="7107950" cy="4763600"/>
            </a:xfrm>
            <a:custGeom>
              <a:avLst/>
              <a:gdLst/>
              <a:ahLst/>
              <a:cxnLst/>
              <a:rect l="l" t="t" r="r" b="b"/>
              <a:pathLst>
                <a:path w="284318" h="190544" extrusionOk="0">
                  <a:moveTo>
                    <a:pt x="99177" y="121534"/>
                  </a:moveTo>
                  <a:lnTo>
                    <a:pt x="99177" y="122091"/>
                  </a:lnTo>
                  <a:lnTo>
                    <a:pt x="98620" y="122091"/>
                  </a:lnTo>
                  <a:lnTo>
                    <a:pt x="99177" y="121534"/>
                  </a:lnTo>
                  <a:close/>
                  <a:moveTo>
                    <a:pt x="184981" y="123922"/>
                  </a:moveTo>
                  <a:lnTo>
                    <a:pt x="185618" y="124559"/>
                  </a:lnTo>
                  <a:lnTo>
                    <a:pt x="184981" y="124559"/>
                  </a:lnTo>
                  <a:lnTo>
                    <a:pt x="184981" y="123922"/>
                  </a:lnTo>
                  <a:close/>
                  <a:moveTo>
                    <a:pt x="111853" y="1"/>
                  </a:moveTo>
                  <a:cubicBezTo>
                    <a:pt x="107866" y="1"/>
                    <a:pt x="103863" y="1513"/>
                    <a:pt x="100769" y="4528"/>
                  </a:cubicBezTo>
                  <a:lnTo>
                    <a:pt x="100689" y="4687"/>
                  </a:lnTo>
                  <a:cubicBezTo>
                    <a:pt x="94560" y="10816"/>
                    <a:pt x="94640" y="20686"/>
                    <a:pt x="100689" y="26735"/>
                  </a:cubicBezTo>
                  <a:lnTo>
                    <a:pt x="110877" y="36924"/>
                  </a:lnTo>
                  <a:lnTo>
                    <a:pt x="110877" y="39630"/>
                  </a:lnTo>
                  <a:cubicBezTo>
                    <a:pt x="103475" y="44724"/>
                    <a:pt x="99097" y="53081"/>
                    <a:pt x="99097" y="62076"/>
                  </a:cubicBezTo>
                  <a:cubicBezTo>
                    <a:pt x="99097" y="63031"/>
                    <a:pt x="99097" y="63986"/>
                    <a:pt x="99256" y="64941"/>
                  </a:cubicBezTo>
                  <a:lnTo>
                    <a:pt x="99256" y="69399"/>
                  </a:lnTo>
                  <a:lnTo>
                    <a:pt x="37808" y="69399"/>
                  </a:lnTo>
                  <a:cubicBezTo>
                    <a:pt x="16954" y="69399"/>
                    <a:pt x="0" y="86273"/>
                    <a:pt x="0" y="107207"/>
                  </a:cubicBezTo>
                  <a:cubicBezTo>
                    <a:pt x="0" y="128140"/>
                    <a:pt x="16954" y="145015"/>
                    <a:pt x="37808" y="145015"/>
                  </a:cubicBezTo>
                  <a:lnTo>
                    <a:pt x="59458" y="145015"/>
                  </a:lnTo>
                  <a:cubicBezTo>
                    <a:pt x="59721" y="145023"/>
                    <a:pt x="59984" y="145027"/>
                    <a:pt x="60247" y="145027"/>
                  </a:cubicBezTo>
                  <a:cubicBezTo>
                    <a:pt x="62530" y="145027"/>
                    <a:pt x="64807" y="144727"/>
                    <a:pt x="67020" y="144298"/>
                  </a:cubicBezTo>
                  <a:lnTo>
                    <a:pt x="67020" y="144298"/>
                  </a:lnTo>
                  <a:lnTo>
                    <a:pt x="57468" y="153850"/>
                  </a:lnTo>
                  <a:cubicBezTo>
                    <a:pt x="52772" y="158546"/>
                    <a:pt x="52772" y="166108"/>
                    <a:pt x="57468" y="170804"/>
                  </a:cubicBezTo>
                  <a:lnTo>
                    <a:pt x="62722" y="176057"/>
                  </a:lnTo>
                  <a:cubicBezTo>
                    <a:pt x="65070" y="178405"/>
                    <a:pt x="68134" y="179579"/>
                    <a:pt x="71189" y="179579"/>
                  </a:cubicBezTo>
                  <a:cubicBezTo>
                    <a:pt x="74243" y="179579"/>
                    <a:pt x="77288" y="178405"/>
                    <a:pt x="79596" y="176057"/>
                  </a:cubicBezTo>
                  <a:lnTo>
                    <a:pt x="99973" y="155760"/>
                  </a:lnTo>
                  <a:cubicBezTo>
                    <a:pt x="101007" y="161252"/>
                    <a:pt x="103157" y="166506"/>
                    <a:pt x="106261" y="171122"/>
                  </a:cubicBezTo>
                  <a:lnTo>
                    <a:pt x="106500" y="171600"/>
                  </a:lnTo>
                  <a:cubicBezTo>
                    <a:pt x="114459" y="183460"/>
                    <a:pt x="127831" y="190544"/>
                    <a:pt x="142079" y="190544"/>
                  </a:cubicBezTo>
                  <a:cubicBezTo>
                    <a:pt x="156327" y="190544"/>
                    <a:pt x="169699" y="183460"/>
                    <a:pt x="177659" y="171600"/>
                  </a:cubicBezTo>
                  <a:lnTo>
                    <a:pt x="177977" y="171122"/>
                  </a:lnTo>
                  <a:cubicBezTo>
                    <a:pt x="180683" y="167063"/>
                    <a:pt x="182673" y="162446"/>
                    <a:pt x="183787" y="157671"/>
                  </a:cubicBezTo>
                  <a:lnTo>
                    <a:pt x="204642" y="178525"/>
                  </a:lnTo>
                  <a:cubicBezTo>
                    <a:pt x="206950" y="180873"/>
                    <a:pt x="210014" y="182047"/>
                    <a:pt x="213079" y="182047"/>
                  </a:cubicBezTo>
                  <a:cubicBezTo>
                    <a:pt x="216143" y="182047"/>
                    <a:pt x="219208" y="180873"/>
                    <a:pt x="221516" y="178525"/>
                  </a:cubicBezTo>
                  <a:lnTo>
                    <a:pt x="226849" y="173192"/>
                  </a:lnTo>
                  <a:cubicBezTo>
                    <a:pt x="231545" y="168575"/>
                    <a:pt x="231545" y="161014"/>
                    <a:pt x="226849" y="156317"/>
                  </a:cubicBezTo>
                  <a:lnTo>
                    <a:pt x="217297" y="146766"/>
                  </a:lnTo>
                  <a:lnTo>
                    <a:pt x="217297" y="146766"/>
                  </a:lnTo>
                  <a:cubicBezTo>
                    <a:pt x="219765" y="147323"/>
                    <a:pt x="222312" y="147562"/>
                    <a:pt x="224859" y="147562"/>
                  </a:cubicBezTo>
                  <a:lnTo>
                    <a:pt x="246430" y="147562"/>
                  </a:lnTo>
                  <a:cubicBezTo>
                    <a:pt x="267363" y="147562"/>
                    <a:pt x="284317" y="130608"/>
                    <a:pt x="284317" y="109674"/>
                  </a:cubicBezTo>
                  <a:cubicBezTo>
                    <a:pt x="284317" y="88820"/>
                    <a:pt x="267363" y="71866"/>
                    <a:pt x="246430" y="71866"/>
                  </a:cubicBezTo>
                  <a:lnTo>
                    <a:pt x="246430" y="71787"/>
                  </a:lnTo>
                  <a:lnTo>
                    <a:pt x="184981" y="71787"/>
                  </a:lnTo>
                  <a:lnTo>
                    <a:pt x="184981" y="62155"/>
                  </a:lnTo>
                  <a:lnTo>
                    <a:pt x="184981" y="61280"/>
                  </a:lnTo>
                  <a:cubicBezTo>
                    <a:pt x="184743" y="52604"/>
                    <a:pt x="180365" y="44644"/>
                    <a:pt x="173281" y="39630"/>
                  </a:cubicBezTo>
                  <a:lnTo>
                    <a:pt x="173281" y="36924"/>
                  </a:lnTo>
                  <a:lnTo>
                    <a:pt x="183469" y="26735"/>
                  </a:lnTo>
                  <a:cubicBezTo>
                    <a:pt x="189518" y="20606"/>
                    <a:pt x="189518" y="10736"/>
                    <a:pt x="183469" y="4608"/>
                  </a:cubicBezTo>
                  <a:cubicBezTo>
                    <a:pt x="180405" y="1543"/>
                    <a:pt x="176385" y="11"/>
                    <a:pt x="172365" y="11"/>
                  </a:cubicBezTo>
                  <a:cubicBezTo>
                    <a:pt x="168346" y="11"/>
                    <a:pt x="164326" y="1543"/>
                    <a:pt x="161262" y="4608"/>
                  </a:cubicBezTo>
                  <a:lnTo>
                    <a:pt x="145342" y="20447"/>
                  </a:lnTo>
                  <a:cubicBezTo>
                    <a:pt x="143591" y="22198"/>
                    <a:pt x="142397" y="24507"/>
                    <a:pt x="141999" y="26974"/>
                  </a:cubicBezTo>
                  <a:cubicBezTo>
                    <a:pt x="141601" y="24507"/>
                    <a:pt x="140487" y="22198"/>
                    <a:pt x="138736" y="20447"/>
                  </a:cubicBezTo>
                  <a:lnTo>
                    <a:pt x="122896" y="4608"/>
                  </a:lnTo>
                  <a:cubicBezTo>
                    <a:pt x="119862" y="1533"/>
                    <a:pt x="115866" y="1"/>
                    <a:pt x="111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8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3143375" y="4574750"/>
              <a:ext cx="1293450" cy="350250"/>
            </a:xfrm>
            <a:custGeom>
              <a:avLst/>
              <a:gdLst/>
              <a:ahLst/>
              <a:cxnLst/>
              <a:rect l="l" t="t" r="r" b="b"/>
              <a:pathLst>
                <a:path w="51738" h="14010" extrusionOk="0">
                  <a:moveTo>
                    <a:pt x="0" y="1"/>
                  </a:moveTo>
                  <a:cubicBezTo>
                    <a:pt x="5731" y="8756"/>
                    <a:pt x="15442" y="14010"/>
                    <a:pt x="25869" y="14010"/>
                  </a:cubicBezTo>
                  <a:cubicBezTo>
                    <a:pt x="36296" y="14010"/>
                    <a:pt x="46007" y="8756"/>
                    <a:pt x="51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3016025" y="3635525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7164"/>
                  </a:lnTo>
                  <a:lnTo>
                    <a:pt x="0" y="14646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17034"/>
                  </a:lnTo>
                  <a:lnTo>
                    <a:pt x="61926" y="9552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3016025" y="2696300"/>
              <a:ext cx="1548150" cy="469625"/>
            </a:xfrm>
            <a:custGeom>
              <a:avLst/>
              <a:gdLst/>
              <a:ahLst/>
              <a:cxnLst/>
              <a:rect l="l" t="t" r="r" b="b"/>
              <a:pathLst>
                <a:path w="61926" h="18785" extrusionOk="0">
                  <a:moveTo>
                    <a:pt x="0" y="0"/>
                  </a:moveTo>
                  <a:lnTo>
                    <a:pt x="0" y="4458"/>
                  </a:lnTo>
                  <a:lnTo>
                    <a:pt x="0" y="18785"/>
                  </a:lnTo>
                  <a:lnTo>
                    <a:pt x="61926" y="18785"/>
                  </a:lnTo>
                  <a:lnTo>
                    <a:pt x="61926" y="6845"/>
                  </a:lnTo>
                  <a:lnTo>
                    <a:pt x="61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4564150" y="3874325"/>
              <a:ext cx="1134275" cy="837750"/>
            </a:xfrm>
            <a:custGeom>
              <a:avLst/>
              <a:gdLst/>
              <a:ahLst/>
              <a:cxnLst/>
              <a:rect l="l" t="t" r="r" b="b"/>
              <a:pathLst>
                <a:path w="45371" h="33510" extrusionOk="0">
                  <a:moveTo>
                    <a:pt x="1" y="0"/>
                  </a:moveTo>
                  <a:lnTo>
                    <a:pt x="1" y="7482"/>
                  </a:lnTo>
                  <a:lnTo>
                    <a:pt x="14010" y="7482"/>
                  </a:lnTo>
                  <a:lnTo>
                    <a:pt x="40038" y="33510"/>
                  </a:lnTo>
                  <a:lnTo>
                    <a:pt x="45371" y="28257"/>
                  </a:lnTo>
                  <a:lnTo>
                    <a:pt x="17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1885750" y="3814625"/>
              <a:ext cx="1130300" cy="837775"/>
            </a:xfrm>
            <a:custGeom>
              <a:avLst/>
              <a:gdLst/>
              <a:ahLst/>
              <a:cxnLst/>
              <a:rect l="l" t="t" r="r" b="b"/>
              <a:pathLst>
                <a:path w="45212" h="33511" extrusionOk="0">
                  <a:moveTo>
                    <a:pt x="28178" y="0"/>
                  </a:moveTo>
                  <a:lnTo>
                    <a:pt x="1" y="28257"/>
                  </a:lnTo>
                  <a:lnTo>
                    <a:pt x="5254" y="33510"/>
                  </a:lnTo>
                  <a:lnTo>
                    <a:pt x="31282" y="7482"/>
                  </a:lnTo>
                  <a:lnTo>
                    <a:pt x="45211" y="7482"/>
                  </a:lnTo>
                  <a:lnTo>
                    <a:pt x="45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3016025" y="4107125"/>
              <a:ext cx="1548150" cy="467650"/>
            </a:xfrm>
            <a:custGeom>
              <a:avLst/>
              <a:gdLst/>
              <a:ahLst/>
              <a:cxnLst/>
              <a:rect l="l" t="t" r="r" b="b"/>
              <a:pathLst>
                <a:path w="61926" h="18706" extrusionOk="0">
                  <a:moveTo>
                    <a:pt x="0" y="1"/>
                  </a:moveTo>
                  <a:lnTo>
                    <a:pt x="0" y="1831"/>
                  </a:lnTo>
                  <a:cubicBezTo>
                    <a:pt x="0" y="7801"/>
                    <a:pt x="1751" y="13691"/>
                    <a:pt x="5094" y="18706"/>
                  </a:cubicBezTo>
                  <a:lnTo>
                    <a:pt x="56911" y="18706"/>
                  </a:lnTo>
                  <a:cubicBezTo>
                    <a:pt x="60175" y="13691"/>
                    <a:pt x="61926" y="7801"/>
                    <a:pt x="61926" y="1831"/>
                  </a:cubicBez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3016025" y="3165900"/>
              <a:ext cx="1548150" cy="469650"/>
            </a:xfrm>
            <a:custGeom>
              <a:avLst/>
              <a:gdLst/>
              <a:ahLst/>
              <a:cxnLst/>
              <a:rect l="l" t="t" r="r" b="b"/>
              <a:pathLst>
                <a:path w="61926" h="18786" extrusionOk="0">
                  <a:moveTo>
                    <a:pt x="0" y="1"/>
                  </a:moveTo>
                  <a:lnTo>
                    <a:pt x="0" y="18786"/>
                  </a:lnTo>
                  <a:lnTo>
                    <a:pt x="61926" y="18786"/>
                  </a:lnTo>
                  <a:lnTo>
                    <a:pt x="6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3018000" y="2015750"/>
              <a:ext cx="1546175" cy="680575"/>
            </a:xfrm>
            <a:custGeom>
              <a:avLst/>
              <a:gdLst/>
              <a:ahLst/>
              <a:cxnLst/>
              <a:rect l="l" t="t" r="r" b="b"/>
              <a:pathLst>
                <a:path w="61847" h="27223" extrusionOk="0">
                  <a:moveTo>
                    <a:pt x="30884" y="0"/>
                  </a:moveTo>
                  <a:cubicBezTo>
                    <a:pt x="30804" y="8119"/>
                    <a:pt x="24516" y="14885"/>
                    <a:pt x="16318" y="15362"/>
                  </a:cubicBezTo>
                  <a:cubicBezTo>
                    <a:pt x="15962" y="15387"/>
                    <a:pt x="15608" y="15399"/>
                    <a:pt x="15256" y="15399"/>
                  </a:cubicBezTo>
                  <a:cubicBezTo>
                    <a:pt x="7583" y="15399"/>
                    <a:pt x="990" y="9677"/>
                    <a:pt x="1" y="1990"/>
                  </a:cubicBezTo>
                  <a:lnTo>
                    <a:pt x="1" y="27222"/>
                  </a:lnTo>
                  <a:lnTo>
                    <a:pt x="61847" y="27222"/>
                  </a:lnTo>
                  <a:lnTo>
                    <a:pt x="61847" y="0"/>
                  </a:lnTo>
                  <a:cubicBezTo>
                    <a:pt x="61847" y="8517"/>
                    <a:pt x="54922" y="15522"/>
                    <a:pt x="46405" y="15522"/>
                  </a:cubicBezTo>
                  <a:cubicBezTo>
                    <a:pt x="37809" y="15522"/>
                    <a:pt x="30884" y="8517"/>
                    <a:pt x="30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536600" y="2495325"/>
              <a:ext cx="2479450" cy="1293450"/>
            </a:xfrm>
            <a:custGeom>
              <a:avLst/>
              <a:gdLst/>
              <a:ahLst/>
              <a:cxnLst/>
              <a:rect l="l" t="t" r="r" b="b"/>
              <a:pathLst>
                <a:path w="99178" h="51738" extrusionOk="0">
                  <a:moveTo>
                    <a:pt x="25869" y="0"/>
                  </a:moveTo>
                  <a:cubicBezTo>
                    <a:pt x="11621" y="0"/>
                    <a:pt x="0" y="11541"/>
                    <a:pt x="0" y="25869"/>
                  </a:cubicBezTo>
                  <a:cubicBezTo>
                    <a:pt x="0" y="40116"/>
                    <a:pt x="11621" y="51737"/>
                    <a:pt x="25869" y="51737"/>
                  </a:cubicBezTo>
                  <a:lnTo>
                    <a:pt x="47440" y="51737"/>
                  </a:lnTo>
                  <a:cubicBezTo>
                    <a:pt x="54046" y="51737"/>
                    <a:pt x="60414" y="49190"/>
                    <a:pt x="65269" y="44653"/>
                  </a:cubicBezTo>
                  <a:lnTo>
                    <a:pt x="99177" y="12497"/>
                  </a:lnTo>
                  <a:lnTo>
                    <a:pt x="99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4564150" y="2555000"/>
              <a:ext cx="2481450" cy="1295450"/>
            </a:xfrm>
            <a:custGeom>
              <a:avLst/>
              <a:gdLst/>
              <a:ahLst/>
              <a:cxnLst/>
              <a:rect l="l" t="t" r="r" b="b"/>
              <a:pathLst>
                <a:path w="99258" h="51818" extrusionOk="0">
                  <a:moveTo>
                    <a:pt x="1" y="1"/>
                  </a:moveTo>
                  <a:lnTo>
                    <a:pt x="1" y="12418"/>
                  </a:lnTo>
                  <a:lnTo>
                    <a:pt x="33988" y="44734"/>
                  </a:lnTo>
                  <a:cubicBezTo>
                    <a:pt x="38764" y="49271"/>
                    <a:pt x="45212" y="51818"/>
                    <a:pt x="51818" y="51818"/>
                  </a:cubicBezTo>
                  <a:lnTo>
                    <a:pt x="73389" y="51818"/>
                  </a:lnTo>
                  <a:cubicBezTo>
                    <a:pt x="87716" y="51818"/>
                    <a:pt x="99257" y="40197"/>
                    <a:pt x="99257" y="25949"/>
                  </a:cubicBezTo>
                  <a:cubicBezTo>
                    <a:pt x="99257" y="11622"/>
                    <a:pt x="87716" y="1"/>
                    <a:pt x="7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3788100" y="1629200"/>
              <a:ext cx="776075" cy="774600"/>
            </a:xfrm>
            <a:custGeom>
              <a:avLst/>
              <a:gdLst/>
              <a:ahLst/>
              <a:cxnLst/>
              <a:rect l="l" t="t" r="r" b="b"/>
              <a:pathLst>
                <a:path w="31043" h="30984" extrusionOk="0">
                  <a:moveTo>
                    <a:pt x="15532" y="1"/>
                  </a:moveTo>
                  <a:cubicBezTo>
                    <a:pt x="14288" y="1"/>
                    <a:pt x="13054" y="140"/>
                    <a:pt x="11860" y="419"/>
                  </a:cubicBezTo>
                  <a:cubicBezTo>
                    <a:pt x="5015" y="2170"/>
                    <a:pt x="160" y="8219"/>
                    <a:pt x="0" y="15303"/>
                  </a:cubicBezTo>
                  <a:cubicBezTo>
                    <a:pt x="0" y="15383"/>
                    <a:pt x="0" y="15462"/>
                    <a:pt x="0" y="15542"/>
                  </a:cubicBezTo>
                  <a:cubicBezTo>
                    <a:pt x="0" y="24059"/>
                    <a:pt x="7005" y="30984"/>
                    <a:pt x="15522" y="30984"/>
                  </a:cubicBezTo>
                  <a:cubicBezTo>
                    <a:pt x="24118" y="30984"/>
                    <a:pt x="31043" y="24059"/>
                    <a:pt x="31043" y="15542"/>
                  </a:cubicBezTo>
                  <a:cubicBezTo>
                    <a:pt x="31043" y="15462"/>
                    <a:pt x="31043" y="15383"/>
                    <a:pt x="31043" y="15303"/>
                  </a:cubicBezTo>
                  <a:cubicBezTo>
                    <a:pt x="30963" y="8219"/>
                    <a:pt x="26108" y="2170"/>
                    <a:pt x="19263" y="419"/>
                  </a:cubicBezTo>
                  <a:cubicBezTo>
                    <a:pt x="18029" y="140"/>
                    <a:pt x="16775" y="1"/>
                    <a:pt x="15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4"/>
            <p:cNvSpPr/>
            <p:nvPr/>
          </p:nvSpPr>
          <p:spPr>
            <a:xfrm>
              <a:off x="3014025" y="1627725"/>
              <a:ext cx="776100" cy="776075"/>
            </a:xfrm>
            <a:custGeom>
              <a:avLst/>
              <a:gdLst/>
              <a:ahLst/>
              <a:cxnLst/>
              <a:rect l="l" t="t" r="r" b="b"/>
              <a:pathLst>
                <a:path w="31044" h="31043" extrusionOk="0">
                  <a:moveTo>
                    <a:pt x="15512" y="0"/>
                  </a:moveTo>
                  <a:cubicBezTo>
                    <a:pt x="14268" y="0"/>
                    <a:pt x="13015" y="159"/>
                    <a:pt x="11781" y="478"/>
                  </a:cubicBezTo>
                  <a:cubicBezTo>
                    <a:pt x="4856" y="2149"/>
                    <a:pt x="1" y="8358"/>
                    <a:pt x="1" y="15521"/>
                  </a:cubicBezTo>
                  <a:cubicBezTo>
                    <a:pt x="1" y="16158"/>
                    <a:pt x="1" y="16875"/>
                    <a:pt x="160" y="17511"/>
                  </a:cubicBezTo>
                  <a:cubicBezTo>
                    <a:pt x="1115" y="25232"/>
                    <a:pt x="7721" y="31043"/>
                    <a:pt x="15522" y="31043"/>
                  </a:cubicBezTo>
                  <a:cubicBezTo>
                    <a:pt x="24039" y="31043"/>
                    <a:pt x="30963" y="24118"/>
                    <a:pt x="31043" y="15601"/>
                  </a:cubicBezTo>
                  <a:cubicBezTo>
                    <a:pt x="31043" y="15521"/>
                    <a:pt x="31043" y="15442"/>
                    <a:pt x="31043" y="15362"/>
                  </a:cubicBezTo>
                  <a:cubicBezTo>
                    <a:pt x="30963" y="8278"/>
                    <a:pt x="26108" y="2149"/>
                    <a:pt x="19183" y="478"/>
                  </a:cubicBezTo>
                  <a:cubicBezTo>
                    <a:pt x="17989" y="159"/>
                    <a:pt x="16756" y="0"/>
                    <a:pt x="1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4082600" y="758300"/>
              <a:ext cx="595950" cy="881375"/>
            </a:xfrm>
            <a:custGeom>
              <a:avLst/>
              <a:gdLst/>
              <a:ahLst/>
              <a:cxnLst/>
              <a:rect l="l" t="t" r="r" b="b"/>
              <a:pathLst>
                <a:path w="23838" h="35255" extrusionOk="0">
                  <a:moveTo>
                    <a:pt x="18460" y="0"/>
                  </a:moveTo>
                  <a:cubicBezTo>
                    <a:pt x="17578" y="0"/>
                    <a:pt x="16659" y="350"/>
                    <a:pt x="15840" y="1188"/>
                  </a:cubicBezTo>
                  <a:lnTo>
                    <a:pt x="1" y="17027"/>
                  </a:lnTo>
                  <a:lnTo>
                    <a:pt x="1" y="34777"/>
                  </a:lnTo>
                  <a:cubicBezTo>
                    <a:pt x="1" y="34936"/>
                    <a:pt x="1" y="35096"/>
                    <a:pt x="1" y="35175"/>
                  </a:cubicBezTo>
                  <a:cubicBezTo>
                    <a:pt x="1234" y="34897"/>
                    <a:pt x="2488" y="34757"/>
                    <a:pt x="3732" y="34757"/>
                  </a:cubicBezTo>
                  <a:cubicBezTo>
                    <a:pt x="4975" y="34757"/>
                    <a:pt x="6209" y="34897"/>
                    <a:pt x="7403" y="35175"/>
                  </a:cubicBezTo>
                  <a:lnTo>
                    <a:pt x="7483" y="35255"/>
                  </a:lnTo>
                  <a:cubicBezTo>
                    <a:pt x="7483" y="35096"/>
                    <a:pt x="7483" y="34936"/>
                    <a:pt x="7483" y="34777"/>
                  </a:cubicBezTo>
                  <a:lnTo>
                    <a:pt x="7483" y="20132"/>
                  </a:lnTo>
                  <a:lnTo>
                    <a:pt x="21094" y="6441"/>
                  </a:lnTo>
                  <a:cubicBezTo>
                    <a:pt x="23838" y="3758"/>
                    <a:pt x="21349" y="0"/>
                    <a:pt x="1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4"/>
            <p:cNvSpPr/>
            <p:nvPr/>
          </p:nvSpPr>
          <p:spPr>
            <a:xfrm>
              <a:off x="2930450" y="761125"/>
              <a:ext cx="563175" cy="878550"/>
            </a:xfrm>
            <a:custGeom>
              <a:avLst/>
              <a:gdLst/>
              <a:ahLst/>
              <a:cxnLst/>
              <a:rect l="l" t="t" r="r" b="b"/>
              <a:pathLst>
                <a:path w="22527" h="35142" extrusionOk="0">
                  <a:moveTo>
                    <a:pt x="4060" y="0"/>
                  </a:moveTo>
                  <a:cubicBezTo>
                    <a:pt x="3105" y="0"/>
                    <a:pt x="2150" y="358"/>
                    <a:pt x="1433" y="1075"/>
                  </a:cubicBezTo>
                  <a:cubicBezTo>
                    <a:pt x="1" y="2507"/>
                    <a:pt x="1" y="4895"/>
                    <a:pt x="1433" y="6328"/>
                  </a:cubicBezTo>
                  <a:lnTo>
                    <a:pt x="15124" y="20019"/>
                  </a:lnTo>
                  <a:lnTo>
                    <a:pt x="15124" y="34664"/>
                  </a:lnTo>
                  <a:cubicBezTo>
                    <a:pt x="15044" y="34823"/>
                    <a:pt x="15044" y="34983"/>
                    <a:pt x="15124" y="35142"/>
                  </a:cubicBezTo>
                  <a:cubicBezTo>
                    <a:pt x="16318" y="34823"/>
                    <a:pt x="17551" y="34664"/>
                    <a:pt x="18795" y="34664"/>
                  </a:cubicBezTo>
                  <a:cubicBezTo>
                    <a:pt x="20039" y="34664"/>
                    <a:pt x="21292" y="34823"/>
                    <a:pt x="22526" y="35142"/>
                  </a:cubicBezTo>
                  <a:cubicBezTo>
                    <a:pt x="22526" y="34983"/>
                    <a:pt x="22526" y="34823"/>
                    <a:pt x="22526" y="34664"/>
                  </a:cubicBezTo>
                  <a:lnTo>
                    <a:pt x="22526" y="16914"/>
                  </a:lnTo>
                  <a:lnTo>
                    <a:pt x="6687" y="1075"/>
                  </a:lnTo>
                  <a:cubicBezTo>
                    <a:pt x="5970" y="358"/>
                    <a:pt x="5015" y="0"/>
                    <a:pt x="4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08696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8B7BA2-9028-46DA-B6C2-57F9D60E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 far the best Comparison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3B6CBDF-86D0-4A00-91A4-7A77F95D7C42}"/>
              </a:ext>
            </a:extLst>
          </p:cNvPr>
          <p:cNvSpPr txBox="1"/>
          <p:nvPr/>
        </p:nvSpPr>
        <p:spPr>
          <a:xfrm>
            <a:off x="3604973" y="4840154"/>
            <a:ext cx="47665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1100" dirty="0"/>
              <a:t>*Ackley(30), Iteration: 500, Number of agents: 20, Number of test: 20.</a:t>
            </a:r>
            <a:endParaRPr lang="zh-TW" altLang="en-US" sz="11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7A7AA8-F9E4-470C-8BC0-E858D971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172" y="1122908"/>
            <a:ext cx="6858477" cy="2333189"/>
          </a:xfrm>
          <a:prstGeom prst="rect">
            <a:avLst/>
          </a:prstGeo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FC06DFA-DB8F-4F5F-93D3-EEDA3570C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026281"/>
              </p:ext>
            </p:extLst>
          </p:nvPr>
        </p:nvGraphicFramePr>
        <p:xfrm>
          <a:off x="3595649" y="3520804"/>
          <a:ext cx="4680000" cy="1227945"/>
        </p:xfrm>
        <a:graphic>
          <a:graphicData uri="http://schemas.openxmlformats.org/drawingml/2006/table">
            <a:tbl>
              <a:tblPr firstRow="1" bandRow="1">
                <a:tableStyleId>{B51CD393-7D4F-4423-9E8A-835059484A21}</a:tableStyleId>
              </a:tblPr>
              <a:tblGrid>
                <a:gridCol w="780000">
                  <a:extLst>
                    <a:ext uri="{9D8B030D-6E8A-4147-A177-3AD203B41FA5}">
                      <a16:colId xmlns:a16="http://schemas.microsoft.com/office/drawing/2014/main" val="1323172570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57921941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2750095668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550708604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3423688761"/>
                    </a:ext>
                  </a:extLst>
                </a:gridCol>
                <a:gridCol w="780000">
                  <a:extLst>
                    <a:ext uri="{9D8B030D-6E8A-4147-A177-3AD203B41FA5}">
                      <a16:colId xmlns:a16="http://schemas.microsoft.com/office/drawing/2014/main" val="1781888510"/>
                    </a:ext>
                  </a:extLst>
                </a:gridCol>
              </a:tblGrid>
              <a:tr h="245589">
                <a:tc>
                  <a:txBody>
                    <a:bodyPr/>
                    <a:lstStyle/>
                    <a:p>
                      <a:pPr algn="ctr"/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Average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Deviation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Range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Median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Mode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15910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b="0" dirty="0">
                          <a:highlight>
                            <a:srgbClr val="00FF00"/>
                          </a:highlight>
                        </a:rPr>
                        <a:t>GA</a:t>
                      </a:r>
                      <a:endParaRPr lang="zh-TW" altLang="en-US" sz="1000" b="0" dirty="0">
                        <a:highlight>
                          <a:srgbClr val="00FF00"/>
                        </a:highlight>
                      </a:endParaRPr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0.377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0.286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1.065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0.306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0.062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91421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PSO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13.268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0.89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3.214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13.292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11.814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241493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ABC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0.651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0.436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1.342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0.641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0.141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682602"/>
                  </a:ext>
                </a:extLst>
              </a:tr>
              <a:tr h="2455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 err="1"/>
                        <a:t>dABC</a:t>
                      </a:r>
                      <a:endParaRPr lang="zh-TW" altLang="en-US" sz="1000" dirty="0"/>
                    </a:p>
                  </a:txBody>
                  <a:tcPr anchor="ctr">
                    <a:solidFill>
                      <a:schemeClr val="bg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6.828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2.378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9.377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6.616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3.874</a:t>
                      </a:r>
                    </a:p>
                  </a:txBody>
                  <a:tcPr anchor="ctr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243223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43D1EBF8-E5E5-4BF6-A704-C53F1F959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172" y="3498724"/>
            <a:ext cx="2034688" cy="125002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DF6E708B-D2EA-4416-9A22-D1D36A2B5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172" y="1122908"/>
            <a:ext cx="6858477" cy="233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85773"/>
      </p:ext>
    </p:extLst>
  </p:cSld>
  <p:clrMapOvr>
    <a:masterClrMapping/>
  </p:clrMapOvr>
</p:sld>
</file>

<file path=ppt/theme/theme1.xml><?xml version="1.0" encoding="utf-8"?>
<a:theme xmlns:a="http://schemas.openxmlformats.org/drawingml/2006/main" name="US Honey Bee Day by Slidesgo">
  <a:themeElements>
    <a:clrScheme name="Simple Light">
      <a:dk1>
        <a:srgbClr val="4F3B29"/>
      </a:dk1>
      <a:lt1>
        <a:srgbClr val="F2B03B"/>
      </a:lt1>
      <a:dk2>
        <a:srgbClr val="FFFFFF"/>
      </a:dk2>
      <a:lt2>
        <a:srgbClr val="FB921D"/>
      </a:lt2>
      <a:accent1>
        <a:srgbClr val="DB6902"/>
      </a:accent1>
      <a:accent2>
        <a:srgbClr val="35A8E0"/>
      </a:accent2>
      <a:accent3>
        <a:srgbClr val="ECECEC"/>
      </a:accent3>
      <a:accent4>
        <a:srgbClr val="8AA2B3"/>
      </a:accent4>
      <a:accent5>
        <a:srgbClr val="B4DA3B"/>
      </a:accent5>
      <a:accent6>
        <a:srgbClr val="FFFFFF"/>
      </a:accent6>
      <a:hlink>
        <a:srgbClr val="4F3B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740</Words>
  <Application>Microsoft Office PowerPoint</Application>
  <PresentationFormat>如螢幕大小 (16:9)</PresentationFormat>
  <Paragraphs>201</Paragraphs>
  <Slides>16</Slides>
  <Notes>7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6" baseType="lpstr">
      <vt:lpstr>Arial</vt:lpstr>
      <vt:lpstr>Source Sans Pro</vt:lpstr>
      <vt:lpstr>Fira Sans Extra Condensed Medium</vt:lpstr>
      <vt:lpstr>Wingdings</vt:lpstr>
      <vt:lpstr>Bitter ExtraBold</vt:lpstr>
      <vt:lpstr>Arial Black</vt:lpstr>
      <vt:lpstr>Bitter</vt:lpstr>
      <vt:lpstr>PT Sans</vt:lpstr>
      <vt:lpstr>Cambria Math</vt:lpstr>
      <vt:lpstr>US Honey Bee Day by Slidesgo</vt:lpstr>
      <vt:lpstr>A Directed  Artificial bee colony  algorithm</vt:lpstr>
      <vt:lpstr>PowerPoint 簡報</vt:lpstr>
      <vt:lpstr>ABOUT ABC…</vt:lpstr>
      <vt:lpstr>Division of Labor</vt:lpstr>
      <vt:lpstr>Procedure of ABC</vt:lpstr>
      <vt:lpstr>Iteration Procedure</vt:lpstr>
      <vt:lpstr>ABC vs. dABC.</vt:lpstr>
      <vt:lpstr>04</vt:lpstr>
      <vt:lpstr>So far the best Comparison</vt:lpstr>
      <vt:lpstr>So far the best Comparison</vt:lpstr>
      <vt:lpstr>So far the best Comparison</vt:lpstr>
      <vt:lpstr>So far the best Comparison</vt:lpstr>
      <vt:lpstr>Stepping Function Comparison</vt:lpstr>
      <vt:lpstr>Stepping Function Comparison</vt:lpstr>
      <vt:lpstr>Demo Video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bee colony (ABC) optimization algorithm</dc:title>
  <cp:lastModifiedBy>TerryYang</cp:lastModifiedBy>
  <cp:revision>73</cp:revision>
  <dcterms:modified xsi:type="dcterms:W3CDTF">2022-01-17T09:37:06Z</dcterms:modified>
</cp:coreProperties>
</file>